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836" r:id="rId2"/>
    <p:sldId id="1044" r:id="rId3"/>
    <p:sldId id="1010" r:id="rId4"/>
    <p:sldId id="1006" r:id="rId5"/>
    <p:sldId id="1011" r:id="rId6"/>
    <p:sldId id="1012" r:id="rId7"/>
    <p:sldId id="1007" r:id="rId8"/>
    <p:sldId id="1014" r:id="rId9"/>
    <p:sldId id="1015" r:id="rId10"/>
    <p:sldId id="1020" r:id="rId11"/>
    <p:sldId id="1022" r:id="rId12"/>
    <p:sldId id="1023" r:id="rId13"/>
    <p:sldId id="1003" r:id="rId14"/>
    <p:sldId id="1008" r:id="rId15"/>
    <p:sldId id="1026" r:id="rId16"/>
    <p:sldId id="1005" r:id="rId17"/>
    <p:sldId id="1046" r:id="rId18"/>
    <p:sldId id="1009" r:id="rId19"/>
    <p:sldId id="1033" r:id="rId20"/>
    <p:sldId id="1043" r:id="rId21"/>
    <p:sldId id="1049" r:id="rId22"/>
    <p:sldId id="1048" r:id="rId23"/>
    <p:sldId id="1024" r:id="rId24"/>
    <p:sldId id="996" r:id="rId25"/>
    <p:sldId id="1047" r:id="rId26"/>
    <p:sldId id="1040" r:id="rId27"/>
    <p:sldId id="1045" r:id="rId28"/>
    <p:sldId id="1035" r:id="rId29"/>
    <p:sldId id="1036" r:id="rId30"/>
    <p:sldId id="1021" r:id="rId31"/>
    <p:sldId id="1037" r:id="rId32"/>
    <p:sldId id="1038" r:id="rId3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1044"/>
            <p14:sldId id="1010"/>
            <p14:sldId id="1006"/>
            <p14:sldId id="1011"/>
            <p14:sldId id="1012"/>
            <p14:sldId id="1007"/>
            <p14:sldId id="1014"/>
            <p14:sldId id="1015"/>
            <p14:sldId id="1020"/>
            <p14:sldId id="1022"/>
            <p14:sldId id="1023"/>
            <p14:sldId id="1003"/>
            <p14:sldId id="1008"/>
            <p14:sldId id="1026"/>
          </p14:sldIdLst>
        </p14:section>
        <p14:section name="Flag Sharing" id="{E1F141A2-548C-4FFF-B712-DC1B876BA9EA}">
          <p14:sldIdLst>
            <p14:sldId id="1005"/>
            <p14:sldId id="1046"/>
            <p14:sldId id="1009"/>
            <p14:sldId id="1033"/>
            <p14:sldId id="1043"/>
            <p14:sldId id="1049"/>
            <p14:sldId id="1048"/>
            <p14:sldId id="1024"/>
            <p14:sldId id="996"/>
            <p14:sldId id="1047"/>
            <p14:sldId id="1040"/>
            <p14:sldId id="1045"/>
          </p14:sldIdLst>
        </p14:section>
        <p14:section name="Future of Autogen" id="{E9697602-6310-4A1B-8A05-939D67B7547B}">
          <p14:sldIdLst>
            <p14:sldId id="1035"/>
            <p14:sldId id="1036"/>
            <p14:sldId id="1021"/>
            <p14:sldId id="1037"/>
          </p14:sldIdLst>
        </p14:section>
        <p14:section name="Wrap-Up" id="{69915FB8-50A1-4242-B771-ED26DD419D0B}">
          <p14:sldIdLst>
            <p14:sldId id="10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784F"/>
    <a:srgbClr val="111111"/>
    <a:srgbClr val="1B1F22"/>
    <a:srgbClr val="2C2C2C"/>
    <a:srgbClr val="000000"/>
    <a:srgbClr val="1F1F1F"/>
    <a:srgbClr val="161415"/>
    <a:srgbClr val="FFFFFF"/>
    <a:srgbClr val="1E293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77076" autoAdjust="0"/>
  </p:normalViewPr>
  <p:slideViewPr>
    <p:cSldViewPr snapToObjects="1">
      <p:cViewPr varScale="1">
        <p:scale>
          <a:sx n="90" d="100"/>
          <a:sy n="90" d="100"/>
        </p:scale>
        <p:origin x="1836" y="78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180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51951993" d="625000000"/>
        <a:sy n="651951993" d="625000000"/>
      </p:scale>
      <p:origin x="0" y="-108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picoctf-2015\data\Autogen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Likely Source of </a:t>
            </a:r>
            <a:r>
              <a:rPr lang="en-US" sz="2400" cap="none" baseline="0" dirty="0" smtClean="0"/>
              <a:t>Shared Flag</a:t>
            </a:r>
            <a:endParaRPr lang="en-US" sz="2400" cap="none" baseline="0" dirty="0"/>
          </a:p>
        </c:rich>
      </c:tx>
      <c:layout>
        <c:manualLayout>
          <c:xMode val="edge"/>
          <c:yMode val="edge"/>
          <c:x val="0.27845447203714918"/>
          <c:y val="1.37684174803957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42257217847768"/>
          <c:y val="0.18320608589908821"/>
          <c:w val="0.52970186419005316"/>
          <c:h val="0.7631620495873110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8404558404558403E-2"/>
                  <c:y val="1.8471010774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428982434887945"/>
                  <c:y val="-4.720369420215495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37330910559"/>
                      <c:h val="0.222729685726174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14529914529916E-2"/>
                  <c:y val="5.541303232426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715099715099717E-2"/>
                  <c:y val="0.10056439199589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78347578347568"/>
                  <c:y val="1.847101077475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447203714923"/>
                      <c:h val="9.9158623643055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noFill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Graph!$A$1:$A$5</c:f>
              <c:strCache>
                <c:ptCount val="5"/>
                <c:pt idx="0">
                  <c:v>Unknown</c:v>
                </c:pt>
                <c:pt idx="1">
                  <c:v>Submitted by Another Team at School (Earlier)</c:v>
                </c:pt>
                <c:pt idx="2">
                  <c:v>Youtube</c:v>
                </c:pt>
                <c:pt idx="3">
                  <c:v>Stack Overflow</c:v>
                </c:pt>
                <c:pt idx="4">
                  <c:v>Other Online Disclosure</c:v>
                </c:pt>
              </c:strCache>
            </c:strRef>
          </c:cat>
          <c:val>
            <c:numRef>
              <c:f>Graph!$B$1:$B$5</c:f>
              <c:numCache>
                <c:formatCode>General</c:formatCode>
                <c:ptCount val="5"/>
                <c:pt idx="0">
                  <c:v>126</c:v>
                </c:pt>
                <c:pt idx="1">
                  <c:v>264</c:v>
                </c:pt>
                <c:pt idx="2">
                  <c:v>47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Likely Source of </a:t>
            </a:r>
            <a:r>
              <a:rPr lang="en-US" sz="2400" cap="none" baseline="0" dirty="0" smtClean="0"/>
              <a:t>Shared Flag</a:t>
            </a:r>
            <a:endParaRPr lang="en-US" sz="2400" cap="none" baseline="0" dirty="0"/>
          </a:p>
        </c:rich>
      </c:tx>
      <c:layout>
        <c:manualLayout>
          <c:xMode val="edge"/>
          <c:yMode val="edge"/>
          <c:x val="0.27845447203714918"/>
          <c:y val="1.37684174803957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42257217847768"/>
          <c:y val="0.18320608589908821"/>
          <c:w val="0.52970186419005316"/>
          <c:h val="0.7631620495873110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8404558404558403E-2"/>
                  <c:y val="1.8471010774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428982434887945"/>
                  <c:y val="-4.720369420215495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37330910559"/>
                      <c:h val="0.222729685726174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14529914529916E-2"/>
                  <c:y val="5.541303232426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715099715099717E-2"/>
                  <c:y val="0.10056439199589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78347578347568"/>
                  <c:y val="1.847101077475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447203714923"/>
                      <c:h val="9.9158623643055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Graph!$A$1:$A$5</c:f>
              <c:strCache>
                <c:ptCount val="5"/>
                <c:pt idx="0">
                  <c:v>Unknown</c:v>
                </c:pt>
                <c:pt idx="1">
                  <c:v>Submitted by Another Team at School (Earlier)</c:v>
                </c:pt>
                <c:pt idx="2">
                  <c:v>Youtube</c:v>
                </c:pt>
                <c:pt idx="3">
                  <c:v>Stack Overflow</c:v>
                </c:pt>
                <c:pt idx="4">
                  <c:v>Other Online Disclosure</c:v>
                </c:pt>
              </c:strCache>
            </c:strRef>
          </c:cat>
          <c:val>
            <c:numRef>
              <c:f>Graph!$B$1:$B$5</c:f>
              <c:numCache>
                <c:formatCode>General</c:formatCode>
                <c:ptCount val="5"/>
                <c:pt idx="0">
                  <c:v>126</c:v>
                </c:pt>
                <c:pt idx="1">
                  <c:v>264</c:v>
                </c:pt>
                <c:pt idx="2">
                  <c:v>47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Likely Source of </a:t>
            </a:r>
            <a:r>
              <a:rPr lang="en-US" sz="2400" cap="none" baseline="0" dirty="0" smtClean="0"/>
              <a:t>Shared Flag</a:t>
            </a:r>
            <a:endParaRPr lang="en-US" sz="2400" cap="none" baseline="0" dirty="0"/>
          </a:p>
        </c:rich>
      </c:tx>
      <c:layout>
        <c:manualLayout>
          <c:xMode val="edge"/>
          <c:yMode val="edge"/>
          <c:x val="0.27845447203714918"/>
          <c:y val="1.37684174803957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42257217847768"/>
          <c:y val="0.18320608589908821"/>
          <c:w val="0.52970186419005316"/>
          <c:h val="0.7631620495873110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8404558404558403E-2"/>
                  <c:y val="1.8471010774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428982434887945"/>
                  <c:y val="-4.720369420215495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37330910559"/>
                      <c:h val="0.222729685726174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14529914529916E-2"/>
                  <c:y val="5.541303232426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715099715099717E-2"/>
                  <c:y val="0.10056439199589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78347578347568"/>
                  <c:y val="1.847101077475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447203714923"/>
                      <c:h val="9.9158623643055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Graph!$A$1:$A$5</c:f>
              <c:strCache>
                <c:ptCount val="5"/>
                <c:pt idx="0">
                  <c:v>Unknown</c:v>
                </c:pt>
                <c:pt idx="1">
                  <c:v>Submitted by Another Team at School (Earlier)</c:v>
                </c:pt>
                <c:pt idx="2">
                  <c:v>Youtube</c:v>
                </c:pt>
                <c:pt idx="3">
                  <c:v>Stack Overflow</c:v>
                </c:pt>
                <c:pt idx="4">
                  <c:v>Other Online Disclosure</c:v>
                </c:pt>
              </c:strCache>
            </c:strRef>
          </c:cat>
          <c:val>
            <c:numRef>
              <c:f>Graph!$B$1:$B$5</c:f>
              <c:numCache>
                <c:formatCode>General</c:formatCode>
                <c:ptCount val="5"/>
                <c:pt idx="0">
                  <c:v>126</c:v>
                </c:pt>
                <c:pt idx="1">
                  <c:v>264</c:v>
                </c:pt>
                <c:pt idx="2">
                  <c:v>47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Submissions of "flag_2238" for Problem</a:t>
            </a:r>
            <a:r>
              <a:rPr lang="en-US" sz="2000" b="1" baseline="0" dirty="0"/>
              <a:t> "</a:t>
            </a:r>
            <a:r>
              <a:rPr lang="en-US" sz="2000" b="1" baseline="0" dirty="0" err="1"/>
              <a:t>Javascrypt</a:t>
            </a:r>
            <a:r>
              <a:rPr lang="en-US" sz="2000" b="1" baseline="0" dirty="0"/>
              <a:t>"</a:t>
            </a:r>
            <a:endParaRPr lang="en-US" sz="2000" b="1" dirty="0"/>
          </a:p>
        </c:rich>
      </c:tx>
      <c:layout>
        <c:manualLayout>
          <c:xMode val="edge"/>
          <c:yMode val="edge"/>
          <c:x val="0.14956935938563234"/>
          <c:y val="4.75065616797900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13815658919954"/>
          <c:y val="0.12730019903284595"/>
          <c:w val="0.8052954721601312"/>
          <c:h val="0.69295286347761664"/>
        </c:manualLayout>
      </c:layout>
      <c:scatterChart>
        <c:scatterStyle val="lineMarker"/>
        <c:varyColors val="0"/>
        <c:ser>
          <c:idx val="0"/>
          <c:order val="0"/>
          <c:tx>
            <c:v>Correct Submissions (Cumulative)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Sheet1!$D$1:$D$135</c:f>
              <c:numCache>
                <c:formatCode>m/d;@</c:formatCode>
                <c:ptCount val="135"/>
                <c:pt idx="0">
                  <c:v>41939.625252118058</c:v>
                </c:pt>
                <c:pt idx="1">
                  <c:v>41939.638788680553</c:v>
                </c:pt>
                <c:pt idx="2">
                  <c:v>41939.646256493055</c:v>
                </c:pt>
                <c:pt idx="3">
                  <c:v>41939.711070891201</c:v>
                </c:pt>
                <c:pt idx="4">
                  <c:v>41939.7577327662</c:v>
                </c:pt>
                <c:pt idx="5">
                  <c:v>41939.774060150463</c:v>
                </c:pt>
                <c:pt idx="6">
                  <c:v>41939.963767083333</c:v>
                </c:pt>
                <c:pt idx="7">
                  <c:v>41940.046554895831</c:v>
                </c:pt>
                <c:pt idx="8">
                  <c:v>41940.146529641206</c:v>
                </c:pt>
                <c:pt idx="9">
                  <c:v>41940.438902766204</c:v>
                </c:pt>
                <c:pt idx="10">
                  <c:v>41940.738046053244</c:v>
                </c:pt>
                <c:pt idx="11">
                  <c:v>41940.745279456016</c:v>
                </c:pt>
                <c:pt idx="12">
                  <c:v>41940.797181331021</c:v>
                </c:pt>
                <c:pt idx="13">
                  <c:v>41940.802343680552</c:v>
                </c:pt>
                <c:pt idx="14">
                  <c:v>41940.863101840281</c:v>
                </c:pt>
                <c:pt idx="15">
                  <c:v>41940.875780983799</c:v>
                </c:pt>
                <c:pt idx="16">
                  <c:v>41941.579026666666</c:v>
                </c:pt>
                <c:pt idx="17">
                  <c:v>41941.579182928239</c:v>
                </c:pt>
                <c:pt idx="18">
                  <c:v>41941.718385451386</c:v>
                </c:pt>
                <c:pt idx="19">
                  <c:v>41942.655645856481</c:v>
                </c:pt>
                <c:pt idx="20">
                  <c:v>41942.715989155091</c:v>
                </c:pt>
                <c:pt idx="21">
                  <c:v>41942.73588659722</c:v>
                </c:pt>
                <c:pt idx="22">
                  <c:v>41942.830543402779</c:v>
                </c:pt>
                <c:pt idx="23">
                  <c:v>41942.848053344911</c:v>
                </c:pt>
                <c:pt idx="24">
                  <c:v>41943.807230127313</c:v>
                </c:pt>
                <c:pt idx="25">
                  <c:v>41943.819648923614</c:v>
                </c:pt>
                <c:pt idx="26">
                  <c:v>41944.316065486113</c:v>
                </c:pt>
                <c:pt idx="27">
                  <c:v>41944.731908657406</c:v>
                </c:pt>
                <c:pt idx="28">
                  <c:v>41944.976626527779</c:v>
                </c:pt>
                <c:pt idx="29">
                  <c:v>41945.200241851853</c:v>
                </c:pt>
                <c:pt idx="30">
                  <c:v>41945.342892129629</c:v>
                </c:pt>
                <c:pt idx="31">
                  <c:v>41945.783210671296</c:v>
                </c:pt>
                <c:pt idx="32">
                  <c:v>41945.861034224537</c:v>
                </c:pt>
                <c:pt idx="33">
                  <c:v>41945.861335821763</c:v>
                </c:pt>
                <c:pt idx="34">
                  <c:v>41945.866335787039</c:v>
                </c:pt>
                <c:pt idx="35">
                  <c:v>41945.866378437502</c:v>
                </c:pt>
                <c:pt idx="36">
                  <c:v>41945.870665312497</c:v>
                </c:pt>
                <c:pt idx="37">
                  <c:v>41945.870701377316</c:v>
                </c:pt>
                <c:pt idx="38">
                  <c:v>41946.009890995367</c:v>
                </c:pt>
                <c:pt idx="39">
                  <c:v>41946.072385347223</c:v>
                </c:pt>
                <c:pt idx="40">
                  <c:v>41946.073075266206</c:v>
                </c:pt>
                <c:pt idx="41">
                  <c:v>41946.565673946759</c:v>
                </c:pt>
                <c:pt idx="42">
                  <c:v>41946.574713935188</c:v>
                </c:pt>
                <c:pt idx="43">
                  <c:v>41946.575009826389</c:v>
                </c:pt>
                <c:pt idx="44">
                  <c:v>41946.575784548608</c:v>
                </c:pt>
                <c:pt idx="45">
                  <c:v>41946.577090543979</c:v>
                </c:pt>
                <c:pt idx="46">
                  <c:v>41946.577377766203</c:v>
                </c:pt>
                <c:pt idx="47">
                  <c:v>41946.577407476849</c:v>
                </c:pt>
                <c:pt idx="48">
                  <c:v>41946.578881400463</c:v>
                </c:pt>
                <c:pt idx="49">
                  <c:v>41946.578902407404</c:v>
                </c:pt>
                <c:pt idx="50">
                  <c:v>41946.593328773146</c:v>
                </c:pt>
                <c:pt idx="51">
                  <c:v>41946.593517650464</c:v>
                </c:pt>
                <c:pt idx="52">
                  <c:v>41946.595059502317</c:v>
                </c:pt>
                <c:pt idx="53">
                  <c:v>41946.608828935183</c:v>
                </c:pt>
                <c:pt idx="54">
                  <c:v>41946.616043368056</c:v>
                </c:pt>
                <c:pt idx="55">
                  <c:v>41946.616088078707</c:v>
                </c:pt>
                <c:pt idx="56">
                  <c:v>41946.616119108796</c:v>
                </c:pt>
                <c:pt idx="57">
                  <c:v>41946.616172499998</c:v>
                </c:pt>
                <c:pt idx="58">
                  <c:v>41946.61619778935</c:v>
                </c:pt>
                <c:pt idx="59">
                  <c:v>41946.616281203707</c:v>
                </c:pt>
                <c:pt idx="60">
                  <c:v>41946.618482534723</c:v>
                </c:pt>
                <c:pt idx="61">
                  <c:v>41946.629708472225</c:v>
                </c:pt>
                <c:pt idx="62">
                  <c:v>41946.747994432873</c:v>
                </c:pt>
                <c:pt idx="63">
                  <c:v>41946.748238784719</c:v>
                </c:pt>
                <c:pt idx="64">
                  <c:v>41946.782394675924</c:v>
                </c:pt>
                <c:pt idx="65">
                  <c:v>41946.782514409722</c:v>
                </c:pt>
                <c:pt idx="66">
                  <c:v>41946.789358136572</c:v>
                </c:pt>
                <c:pt idx="67">
                  <c:v>41946.789560034726</c:v>
                </c:pt>
                <c:pt idx="68">
                  <c:v>41946.791773495373</c:v>
                </c:pt>
                <c:pt idx="69">
                  <c:v>41946.792113402778</c:v>
                </c:pt>
                <c:pt idx="70">
                  <c:v>41946.798523981481</c:v>
                </c:pt>
                <c:pt idx="71">
                  <c:v>41946.803053368058</c:v>
                </c:pt>
                <c:pt idx="72">
                  <c:v>41946.805110914349</c:v>
                </c:pt>
                <c:pt idx="73">
                  <c:v>41946.80580811343</c:v>
                </c:pt>
                <c:pt idx="74">
                  <c:v>41946.805847881944</c:v>
                </c:pt>
                <c:pt idx="75">
                  <c:v>41946.805933715281</c:v>
                </c:pt>
                <c:pt idx="76">
                  <c:v>41946.806085613425</c:v>
                </c:pt>
                <c:pt idx="77">
                  <c:v>41946.806153888887</c:v>
                </c:pt>
                <c:pt idx="78">
                  <c:v>41946.834554907407</c:v>
                </c:pt>
                <c:pt idx="79">
                  <c:v>41946.878291655092</c:v>
                </c:pt>
                <c:pt idx="80">
                  <c:v>41946.919717395831</c:v>
                </c:pt>
                <c:pt idx="81">
                  <c:v>41946.919864305557</c:v>
                </c:pt>
                <c:pt idx="82">
                  <c:v>41946.920105289355</c:v>
                </c:pt>
                <c:pt idx="83">
                  <c:v>41946.920140173614</c:v>
                </c:pt>
                <c:pt idx="84">
                  <c:v>41946.920207060182</c:v>
                </c:pt>
                <c:pt idx="85">
                  <c:v>41946.920224733796</c:v>
                </c:pt>
                <c:pt idx="86">
                  <c:v>41946.920238182873</c:v>
                </c:pt>
                <c:pt idx="87">
                  <c:v>41946.924293460645</c:v>
                </c:pt>
                <c:pt idx="88">
                  <c:v>41946.973956041664</c:v>
                </c:pt>
                <c:pt idx="89">
                  <c:v>41947.001512037037</c:v>
                </c:pt>
                <c:pt idx="90">
                  <c:v>41947.001635046297</c:v>
                </c:pt>
                <c:pt idx="91">
                  <c:v>41947.003398125002</c:v>
                </c:pt>
                <c:pt idx="92">
                  <c:v>41947.02949951389</c:v>
                </c:pt>
                <c:pt idx="93">
                  <c:v>41948.02760415509</c:v>
                </c:pt>
                <c:pt idx="94">
                  <c:v>41948.032919502315</c:v>
                </c:pt>
                <c:pt idx="95">
                  <c:v>41948.057053483797</c:v>
                </c:pt>
                <c:pt idx="96">
                  <c:v>41948.162338043985</c:v>
                </c:pt>
                <c:pt idx="97">
                  <c:v>41948.186132858798</c:v>
                </c:pt>
                <c:pt idx="98">
                  <c:v>41948.186735960648</c:v>
                </c:pt>
                <c:pt idx="99">
                  <c:v>41948.600091597225</c:v>
                </c:pt>
                <c:pt idx="100">
                  <c:v>41948.629949270835</c:v>
                </c:pt>
                <c:pt idx="101">
                  <c:v>41948.640074421295</c:v>
                </c:pt>
                <c:pt idx="102">
                  <c:v>41948.640411550929</c:v>
                </c:pt>
                <c:pt idx="103">
                  <c:v>41948.670823263892</c:v>
                </c:pt>
                <c:pt idx="104">
                  <c:v>41948.674114872687</c:v>
                </c:pt>
                <c:pt idx="105">
                  <c:v>41948.682150891203</c:v>
                </c:pt>
                <c:pt idx="106">
                  <c:v>41948.732832789348</c:v>
                </c:pt>
                <c:pt idx="107">
                  <c:v>41948.743024525465</c:v>
                </c:pt>
                <c:pt idx="108">
                  <c:v>41948.743137002311</c:v>
                </c:pt>
                <c:pt idx="109">
                  <c:v>41948.756112337964</c:v>
                </c:pt>
                <c:pt idx="110">
                  <c:v>41948.775785196762</c:v>
                </c:pt>
                <c:pt idx="111">
                  <c:v>41948.776039375</c:v>
                </c:pt>
                <c:pt idx="112">
                  <c:v>41948.949703703707</c:v>
                </c:pt>
                <c:pt idx="113">
                  <c:v>41948.950878263888</c:v>
                </c:pt>
                <c:pt idx="114">
                  <c:v>41948.950951412036</c:v>
                </c:pt>
                <c:pt idx="115">
                  <c:v>41948.95101646991</c:v>
                </c:pt>
                <c:pt idx="116">
                  <c:v>41948.951135347219</c:v>
                </c:pt>
                <c:pt idx="117">
                  <c:v>41948.980670902776</c:v>
                </c:pt>
                <c:pt idx="118">
                  <c:v>41948.981423275465</c:v>
                </c:pt>
                <c:pt idx="119">
                  <c:v>41949.852166365738</c:v>
                </c:pt>
                <c:pt idx="120">
                  <c:v>41949.853001261574</c:v>
                </c:pt>
                <c:pt idx="121">
                  <c:v>41949.892231168982</c:v>
                </c:pt>
                <c:pt idx="122">
                  <c:v>41949.893289409723</c:v>
                </c:pt>
                <c:pt idx="123">
                  <c:v>41949.897011076391</c:v>
                </c:pt>
                <c:pt idx="124">
                  <c:v>41949.916589282409</c:v>
                </c:pt>
                <c:pt idx="125">
                  <c:v>41949.936933379628</c:v>
                </c:pt>
                <c:pt idx="126">
                  <c:v>41950.260308194447</c:v>
                </c:pt>
                <c:pt idx="127">
                  <c:v>41950.582487372689</c:v>
                </c:pt>
                <c:pt idx="128">
                  <c:v>41950.586150092589</c:v>
                </c:pt>
                <c:pt idx="129">
                  <c:v>41950.587788368059</c:v>
                </c:pt>
                <c:pt idx="130">
                  <c:v>41950.588031134263</c:v>
                </c:pt>
                <c:pt idx="131">
                  <c:v>41950.592740300926</c:v>
                </c:pt>
                <c:pt idx="132">
                  <c:v>41950.592825844906</c:v>
                </c:pt>
                <c:pt idx="133">
                  <c:v>41950.608055185185</c:v>
                </c:pt>
                <c:pt idx="134">
                  <c:v>41950.918164432871</c:v>
                </c:pt>
              </c:numCache>
            </c:numRef>
          </c:xVal>
          <c:yVal>
            <c:numRef>
              <c:f>Sheet1!$E$1:$E$135</c:f>
              <c:numCache>
                <c:formatCode>General</c:formatCode>
                <c:ptCount val="1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23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24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24</c:v>
                </c:pt>
                <c:pt idx="68">
                  <c:v>24</c:v>
                </c:pt>
                <c:pt idx="69">
                  <c:v>24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24</c:v>
                </c:pt>
                <c:pt idx="74">
                  <c:v>24</c:v>
                </c:pt>
                <c:pt idx="75">
                  <c:v>24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24</c:v>
                </c:pt>
                <c:pt idx="82">
                  <c:v>24</c:v>
                </c:pt>
                <c:pt idx="83">
                  <c:v>24</c:v>
                </c:pt>
                <c:pt idx="84">
                  <c:v>24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25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</c:numCache>
            </c:numRef>
          </c:yVal>
          <c:smooth val="0"/>
        </c:ser>
        <c:ser>
          <c:idx val="1"/>
          <c:order val="1"/>
          <c:tx>
            <c:v>Incorrect Submissions (Cumulative)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Sheet1!$D$1:$D$135</c:f>
              <c:numCache>
                <c:formatCode>m/d;@</c:formatCode>
                <c:ptCount val="135"/>
                <c:pt idx="0">
                  <c:v>41939.625252118058</c:v>
                </c:pt>
                <c:pt idx="1">
                  <c:v>41939.638788680553</c:v>
                </c:pt>
                <c:pt idx="2">
                  <c:v>41939.646256493055</c:v>
                </c:pt>
                <c:pt idx="3">
                  <c:v>41939.711070891201</c:v>
                </c:pt>
                <c:pt idx="4">
                  <c:v>41939.7577327662</c:v>
                </c:pt>
                <c:pt idx="5">
                  <c:v>41939.774060150463</c:v>
                </c:pt>
                <c:pt idx="6">
                  <c:v>41939.963767083333</c:v>
                </c:pt>
                <c:pt idx="7">
                  <c:v>41940.046554895831</c:v>
                </c:pt>
                <c:pt idx="8">
                  <c:v>41940.146529641206</c:v>
                </c:pt>
                <c:pt idx="9">
                  <c:v>41940.438902766204</c:v>
                </c:pt>
                <c:pt idx="10">
                  <c:v>41940.738046053244</c:v>
                </c:pt>
                <c:pt idx="11">
                  <c:v>41940.745279456016</c:v>
                </c:pt>
                <c:pt idx="12">
                  <c:v>41940.797181331021</c:v>
                </c:pt>
                <c:pt idx="13">
                  <c:v>41940.802343680552</c:v>
                </c:pt>
                <c:pt idx="14">
                  <c:v>41940.863101840281</c:v>
                </c:pt>
                <c:pt idx="15">
                  <c:v>41940.875780983799</c:v>
                </c:pt>
                <c:pt idx="16">
                  <c:v>41941.579026666666</c:v>
                </c:pt>
                <c:pt idx="17">
                  <c:v>41941.579182928239</c:v>
                </c:pt>
                <c:pt idx="18">
                  <c:v>41941.718385451386</c:v>
                </c:pt>
                <c:pt idx="19">
                  <c:v>41942.655645856481</c:v>
                </c:pt>
                <c:pt idx="20">
                  <c:v>41942.715989155091</c:v>
                </c:pt>
                <c:pt idx="21">
                  <c:v>41942.73588659722</c:v>
                </c:pt>
                <c:pt idx="22">
                  <c:v>41942.830543402779</c:v>
                </c:pt>
                <c:pt idx="23">
                  <c:v>41942.848053344911</c:v>
                </c:pt>
                <c:pt idx="24">
                  <c:v>41943.807230127313</c:v>
                </c:pt>
                <c:pt idx="25">
                  <c:v>41943.819648923614</c:v>
                </c:pt>
                <c:pt idx="26">
                  <c:v>41944.316065486113</c:v>
                </c:pt>
                <c:pt idx="27">
                  <c:v>41944.731908657406</c:v>
                </c:pt>
                <c:pt idx="28">
                  <c:v>41944.976626527779</c:v>
                </c:pt>
                <c:pt idx="29">
                  <c:v>41945.200241851853</c:v>
                </c:pt>
                <c:pt idx="30">
                  <c:v>41945.342892129629</c:v>
                </c:pt>
                <c:pt idx="31">
                  <c:v>41945.783210671296</c:v>
                </c:pt>
                <c:pt idx="32">
                  <c:v>41945.861034224537</c:v>
                </c:pt>
                <c:pt idx="33">
                  <c:v>41945.861335821763</c:v>
                </c:pt>
                <c:pt idx="34">
                  <c:v>41945.866335787039</c:v>
                </c:pt>
                <c:pt idx="35">
                  <c:v>41945.866378437502</c:v>
                </c:pt>
                <c:pt idx="36">
                  <c:v>41945.870665312497</c:v>
                </c:pt>
                <c:pt idx="37">
                  <c:v>41945.870701377316</c:v>
                </c:pt>
                <c:pt idx="38">
                  <c:v>41946.009890995367</c:v>
                </c:pt>
                <c:pt idx="39">
                  <c:v>41946.072385347223</c:v>
                </c:pt>
                <c:pt idx="40">
                  <c:v>41946.073075266206</c:v>
                </c:pt>
                <c:pt idx="41">
                  <c:v>41946.565673946759</c:v>
                </c:pt>
                <c:pt idx="42">
                  <c:v>41946.574713935188</c:v>
                </c:pt>
                <c:pt idx="43">
                  <c:v>41946.575009826389</c:v>
                </c:pt>
                <c:pt idx="44">
                  <c:v>41946.575784548608</c:v>
                </c:pt>
                <c:pt idx="45">
                  <c:v>41946.577090543979</c:v>
                </c:pt>
                <c:pt idx="46">
                  <c:v>41946.577377766203</c:v>
                </c:pt>
                <c:pt idx="47">
                  <c:v>41946.577407476849</c:v>
                </c:pt>
                <c:pt idx="48">
                  <c:v>41946.578881400463</c:v>
                </c:pt>
                <c:pt idx="49">
                  <c:v>41946.578902407404</c:v>
                </c:pt>
                <c:pt idx="50">
                  <c:v>41946.593328773146</c:v>
                </c:pt>
                <c:pt idx="51">
                  <c:v>41946.593517650464</c:v>
                </c:pt>
                <c:pt idx="52">
                  <c:v>41946.595059502317</c:v>
                </c:pt>
                <c:pt idx="53">
                  <c:v>41946.608828935183</c:v>
                </c:pt>
                <c:pt idx="54">
                  <c:v>41946.616043368056</c:v>
                </c:pt>
                <c:pt idx="55">
                  <c:v>41946.616088078707</c:v>
                </c:pt>
                <c:pt idx="56">
                  <c:v>41946.616119108796</c:v>
                </c:pt>
                <c:pt idx="57">
                  <c:v>41946.616172499998</c:v>
                </c:pt>
                <c:pt idx="58">
                  <c:v>41946.61619778935</c:v>
                </c:pt>
                <c:pt idx="59">
                  <c:v>41946.616281203707</c:v>
                </c:pt>
                <c:pt idx="60">
                  <c:v>41946.618482534723</c:v>
                </c:pt>
                <c:pt idx="61">
                  <c:v>41946.629708472225</c:v>
                </c:pt>
                <c:pt idx="62">
                  <c:v>41946.747994432873</c:v>
                </c:pt>
                <c:pt idx="63">
                  <c:v>41946.748238784719</c:v>
                </c:pt>
                <c:pt idx="64">
                  <c:v>41946.782394675924</c:v>
                </c:pt>
                <c:pt idx="65">
                  <c:v>41946.782514409722</c:v>
                </c:pt>
                <c:pt idx="66">
                  <c:v>41946.789358136572</c:v>
                </c:pt>
                <c:pt idx="67">
                  <c:v>41946.789560034726</c:v>
                </c:pt>
                <c:pt idx="68">
                  <c:v>41946.791773495373</c:v>
                </c:pt>
                <c:pt idx="69">
                  <c:v>41946.792113402778</c:v>
                </c:pt>
                <c:pt idx="70">
                  <c:v>41946.798523981481</c:v>
                </c:pt>
                <c:pt idx="71">
                  <c:v>41946.803053368058</c:v>
                </c:pt>
                <c:pt idx="72">
                  <c:v>41946.805110914349</c:v>
                </c:pt>
                <c:pt idx="73">
                  <c:v>41946.80580811343</c:v>
                </c:pt>
                <c:pt idx="74">
                  <c:v>41946.805847881944</c:v>
                </c:pt>
                <c:pt idx="75">
                  <c:v>41946.805933715281</c:v>
                </c:pt>
                <c:pt idx="76">
                  <c:v>41946.806085613425</c:v>
                </c:pt>
                <c:pt idx="77">
                  <c:v>41946.806153888887</c:v>
                </c:pt>
                <c:pt idx="78">
                  <c:v>41946.834554907407</c:v>
                </c:pt>
                <c:pt idx="79">
                  <c:v>41946.878291655092</c:v>
                </c:pt>
                <c:pt idx="80">
                  <c:v>41946.919717395831</c:v>
                </c:pt>
                <c:pt idx="81">
                  <c:v>41946.919864305557</c:v>
                </c:pt>
                <c:pt idx="82">
                  <c:v>41946.920105289355</c:v>
                </c:pt>
                <c:pt idx="83">
                  <c:v>41946.920140173614</c:v>
                </c:pt>
                <c:pt idx="84">
                  <c:v>41946.920207060182</c:v>
                </c:pt>
                <c:pt idx="85">
                  <c:v>41946.920224733796</c:v>
                </c:pt>
                <c:pt idx="86">
                  <c:v>41946.920238182873</c:v>
                </c:pt>
                <c:pt idx="87">
                  <c:v>41946.924293460645</c:v>
                </c:pt>
                <c:pt idx="88">
                  <c:v>41946.973956041664</c:v>
                </c:pt>
                <c:pt idx="89">
                  <c:v>41947.001512037037</c:v>
                </c:pt>
                <c:pt idx="90">
                  <c:v>41947.001635046297</c:v>
                </c:pt>
                <c:pt idx="91">
                  <c:v>41947.003398125002</c:v>
                </c:pt>
                <c:pt idx="92">
                  <c:v>41947.02949951389</c:v>
                </c:pt>
                <c:pt idx="93">
                  <c:v>41948.02760415509</c:v>
                </c:pt>
                <c:pt idx="94">
                  <c:v>41948.032919502315</c:v>
                </c:pt>
                <c:pt idx="95">
                  <c:v>41948.057053483797</c:v>
                </c:pt>
                <c:pt idx="96">
                  <c:v>41948.162338043985</c:v>
                </c:pt>
                <c:pt idx="97">
                  <c:v>41948.186132858798</c:v>
                </c:pt>
                <c:pt idx="98">
                  <c:v>41948.186735960648</c:v>
                </c:pt>
                <c:pt idx="99">
                  <c:v>41948.600091597225</c:v>
                </c:pt>
                <c:pt idx="100">
                  <c:v>41948.629949270835</c:v>
                </c:pt>
                <c:pt idx="101">
                  <c:v>41948.640074421295</c:v>
                </c:pt>
                <c:pt idx="102">
                  <c:v>41948.640411550929</c:v>
                </c:pt>
                <c:pt idx="103">
                  <c:v>41948.670823263892</c:v>
                </c:pt>
                <c:pt idx="104">
                  <c:v>41948.674114872687</c:v>
                </c:pt>
                <c:pt idx="105">
                  <c:v>41948.682150891203</c:v>
                </c:pt>
                <c:pt idx="106">
                  <c:v>41948.732832789348</c:v>
                </c:pt>
                <c:pt idx="107">
                  <c:v>41948.743024525465</c:v>
                </c:pt>
                <c:pt idx="108">
                  <c:v>41948.743137002311</c:v>
                </c:pt>
                <c:pt idx="109">
                  <c:v>41948.756112337964</c:v>
                </c:pt>
                <c:pt idx="110">
                  <c:v>41948.775785196762</c:v>
                </c:pt>
                <c:pt idx="111">
                  <c:v>41948.776039375</c:v>
                </c:pt>
                <c:pt idx="112">
                  <c:v>41948.949703703707</c:v>
                </c:pt>
                <c:pt idx="113">
                  <c:v>41948.950878263888</c:v>
                </c:pt>
                <c:pt idx="114">
                  <c:v>41948.950951412036</c:v>
                </c:pt>
                <c:pt idx="115">
                  <c:v>41948.95101646991</c:v>
                </c:pt>
                <c:pt idx="116">
                  <c:v>41948.951135347219</c:v>
                </c:pt>
                <c:pt idx="117">
                  <c:v>41948.980670902776</c:v>
                </c:pt>
                <c:pt idx="118">
                  <c:v>41948.981423275465</c:v>
                </c:pt>
                <c:pt idx="119">
                  <c:v>41949.852166365738</c:v>
                </c:pt>
                <c:pt idx="120">
                  <c:v>41949.853001261574</c:v>
                </c:pt>
                <c:pt idx="121">
                  <c:v>41949.892231168982</c:v>
                </c:pt>
                <c:pt idx="122">
                  <c:v>41949.893289409723</c:v>
                </c:pt>
                <c:pt idx="123">
                  <c:v>41949.897011076391</c:v>
                </c:pt>
                <c:pt idx="124">
                  <c:v>41949.916589282409</c:v>
                </c:pt>
                <c:pt idx="125">
                  <c:v>41949.936933379628</c:v>
                </c:pt>
                <c:pt idx="126">
                  <c:v>41950.260308194447</c:v>
                </c:pt>
                <c:pt idx="127">
                  <c:v>41950.582487372689</c:v>
                </c:pt>
                <c:pt idx="128">
                  <c:v>41950.586150092589</c:v>
                </c:pt>
                <c:pt idx="129">
                  <c:v>41950.587788368059</c:v>
                </c:pt>
                <c:pt idx="130">
                  <c:v>41950.588031134263</c:v>
                </c:pt>
                <c:pt idx="131">
                  <c:v>41950.592740300926</c:v>
                </c:pt>
                <c:pt idx="132">
                  <c:v>41950.592825844906</c:v>
                </c:pt>
                <c:pt idx="133">
                  <c:v>41950.608055185185</c:v>
                </c:pt>
                <c:pt idx="134">
                  <c:v>41950.918164432871</c:v>
                </c:pt>
              </c:numCache>
            </c:numRef>
          </c:xVal>
          <c:yVal>
            <c:numRef>
              <c:f>Sheet1!$F$1:$F$135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  <c:pt idx="53">
                  <c:v>30</c:v>
                </c:pt>
                <c:pt idx="54">
                  <c:v>31</c:v>
                </c:pt>
                <c:pt idx="55">
                  <c:v>32</c:v>
                </c:pt>
                <c:pt idx="56">
                  <c:v>33</c:v>
                </c:pt>
                <c:pt idx="57">
                  <c:v>34</c:v>
                </c:pt>
                <c:pt idx="58">
                  <c:v>35</c:v>
                </c:pt>
                <c:pt idx="59">
                  <c:v>36</c:v>
                </c:pt>
                <c:pt idx="60">
                  <c:v>37</c:v>
                </c:pt>
                <c:pt idx="61">
                  <c:v>38</c:v>
                </c:pt>
                <c:pt idx="62">
                  <c:v>39</c:v>
                </c:pt>
                <c:pt idx="63">
                  <c:v>40</c:v>
                </c:pt>
                <c:pt idx="64">
                  <c:v>41</c:v>
                </c:pt>
                <c:pt idx="65">
                  <c:v>42</c:v>
                </c:pt>
                <c:pt idx="66">
                  <c:v>43</c:v>
                </c:pt>
                <c:pt idx="67">
                  <c:v>44</c:v>
                </c:pt>
                <c:pt idx="68">
                  <c:v>45</c:v>
                </c:pt>
                <c:pt idx="69">
                  <c:v>46</c:v>
                </c:pt>
                <c:pt idx="70">
                  <c:v>47</c:v>
                </c:pt>
                <c:pt idx="71">
                  <c:v>48</c:v>
                </c:pt>
                <c:pt idx="72">
                  <c:v>49</c:v>
                </c:pt>
                <c:pt idx="73">
                  <c:v>50</c:v>
                </c:pt>
                <c:pt idx="74">
                  <c:v>51</c:v>
                </c:pt>
                <c:pt idx="75">
                  <c:v>52</c:v>
                </c:pt>
                <c:pt idx="76">
                  <c:v>53</c:v>
                </c:pt>
                <c:pt idx="77">
                  <c:v>54</c:v>
                </c:pt>
                <c:pt idx="78">
                  <c:v>55</c:v>
                </c:pt>
                <c:pt idx="79">
                  <c:v>56</c:v>
                </c:pt>
                <c:pt idx="80">
                  <c:v>57</c:v>
                </c:pt>
                <c:pt idx="81">
                  <c:v>58</c:v>
                </c:pt>
                <c:pt idx="82">
                  <c:v>59</c:v>
                </c:pt>
                <c:pt idx="83">
                  <c:v>60</c:v>
                </c:pt>
                <c:pt idx="84">
                  <c:v>61</c:v>
                </c:pt>
                <c:pt idx="85">
                  <c:v>62</c:v>
                </c:pt>
                <c:pt idx="86">
                  <c:v>63</c:v>
                </c:pt>
                <c:pt idx="87">
                  <c:v>64</c:v>
                </c:pt>
                <c:pt idx="88">
                  <c:v>65</c:v>
                </c:pt>
                <c:pt idx="89">
                  <c:v>66</c:v>
                </c:pt>
                <c:pt idx="90">
                  <c:v>67</c:v>
                </c:pt>
                <c:pt idx="91">
                  <c:v>68</c:v>
                </c:pt>
                <c:pt idx="92">
                  <c:v>68</c:v>
                </c:pt>
                <c:pt idx="93">
                  <c:v>69</c:v>
                </c:pt>
                <c:pt idx="94">
                  <c:v>70</c:v>
                </c:pt>
                <c:pt idx="95">
                  <c:v>71</c:v>
                </c:pt>
                <c:pt idx="96">
                  <c:v>71</c:v>
                </c:pt>
                <c:pt idx="97">
                  <c:v>72</c:v>
                </c:pt>
                <c:pt idx="98">
                  <c:v>73</c:v>
                </c:pt>
                <c:pt idx="99">
                  <c:v>74</c:v>
                </c:pt>
                <c:pt idx="100">
                  <c:v>75</c:v>
                </c:pt>
                <c:pt idx="101">
                  <c:v>76</c:v>
                </c:pt>
                <c:pt idx="102">
                  <c:v>77</c:v>
                </c:pt>
                <c:pt idx="103">
                  <c:v>77</c:v>
                </c:pt>
                <c:pt idx="104">
                  <c:v>78</c:v>
                </c:pt>
                <c:pt idx="105">
                  <c:v>79</c:v>
                </c:pt>
                <c:pt idx="106">
                  <c:v>80</c:v>
                </c:pt>
                <c:pt idx="107">
                  <c:v>81</c:v>
                </c:pt>
                <c:pt idx="108">
                  <c:v>82</c:v>
                </c:pt>
                <c:pt idx="109">
                  <c:v>83</c:v>
                </c:pt>
                <c:pt idx="110">
                  <c:v>84</c:v>
                </c:pt>
                <c:pt idx="111">
                  <c:v>85</c:v>
                </c:pt>
                <c:pt idx="112">
                  <c:v>86</c:v>
                </c:pt>
                <c:pt idx="113">
                  <c:v>87</c:v>
                </c:pt>
                <c:pt idx="114">
                  <c:v>88</c:v>
                </c:pt>
                <c:pt idx="115">
                  <c:v>89</c:v>
                </c:pt>
                <c:pt idx="116">
                  <c:v>90</c:v>
                </c:pt>
                <c:pt idx="117">
                  <c:v>91</c:v>
                </c:pt>
                <c:pt idx="118">
                  <c:v>92</c:v>
                </c:pt>
                <c:pt idx="119">
                  <c:v>93</c:v>
                </c:pt>
                <c:pt idx="120">
                  <c:v>94</c:v>
                </c:pt>
                <c:pt idx="121">
                  <c:v>95</c:v>
                </c:pt>
                <c:pt idx="122">
                  <c:v>96</c:v>
                </c:pt>
                <c:pt idx="123">
                  <c:v>97</c:v>
                </c:pt>
                <c:pt idx="124">
                  <c:v>97</c:v>
                </c:pt>
                <c:pt idx="125">
                  <c:v>98</c:v>
                </c:pt>
                <c:pt idx="126">
                  <c:v>99</c:v>
                </c:pt>
                <c:pt idx="127">
                  <c:v>100</c:v>
                </c:pt>
                <c:pt idx="128">
                  <c:v>101</c:v>
                </c:pt>
                <c:pt idx="129">
                  <c:v>102</c:v>
                </c:pt>
                <c:pt idx="130">
                  <c:v>103</c:v>
                </c:pt>
                <c:pt idx="131">
                  <c:v>104</c:v>
                </c:pt>
                <c:pt idx="132">
                  <c:v>105</c:v>
                </c:pt>
                <c:pt idx="133">
                  <c:v>106</c:v>
                </c:pt>
                <c:pt idx="134">
                  <c:v>107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8866096"/>
        <c:axId val="-488874256"/>
      </c:scatterChart>
      <c:valAx>
        <c:axId val="-488866096"/>
        <c:scaling>
          <c:orientation val="minMax"/>
          <c:max val="41951"/>
          <c:min val="4193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874256"/>
        <c:crosses val="autoZero"/>
        <c:crossBetween val="midCat"/>
      </c:valAx>
      <c:valAx>
        <c:axId val="-488874256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Submissions</a:t>
                </a:r>
              </a:p>
            </c:rich>
          </c:tx>
          <c:layout>
            <c:manualLayout>
              <c:xMode val="edge"/>
              <c:yMode val="edge"/>
              <c:x val="1.331431288635283E-2"/>
              <c:y val="0.24668412265753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86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39634418022995E-3"/>
          <c:y val="0.91075604101088448"/>
          <c:w val="0.99551207311639556"/>
          <c:h val="8.14085059703684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Likely Source of </a:t>
            </a:r>
            <a:r>
              <a:rPr lang="en-US" sz="2400" cap="none" baseline="0" dirty="0" smtClean="0"/>
              <a:t>Shared Flag</a:t>
            </a:r>
            <a:endParaRPr lang="en-US" sz="2400" cap="none" baseline="0" dirty="0"/>
          </a:p>
        </c:rich>
      </c:tx>
      <c:layout>
        <c:manualLayout>
          <c:xMode val="edge"/>
          <c:yMode val="edge"/>
          <c:x val="0.27845447203714918"/>
          <c:y val="1.37684174803957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42257217847768"/>
          <c:y val="0.18320608589908821"/>
          <c:w val="0.52970186419005316"/>
          <c:h val="0.7631620495873110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8404558404558403E-2"/>
                  <c:y val="1.8471010774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428982434887945"/>
                  <c:y val="-4.720369420215495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noFill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37330910559"/>
                      <c:h val="0.222729685726174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14529914529916E-2"/>
                  <c:y val="5.541303232426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715099715099717E-2"/>
                  <c:y val="0.10056439199589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78347578347568"/>
                  <c:y val="1.847101077475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447203714923"/>
                      <c:h val="9.9158623643055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Graph!$A$1:$A$5</c:f>
              <c:strCache>
                <c:ptCount val="5"/>
                <c:pt idx="0">
                  <c:v>Unknown</c:v>
                </c:pt>
                <c:pt idx="1">
                  <c:v>Submitted by Another Team at School (Earlier)</c:v>
                </c:pt>
                <c:pt idx="2">
                  <c:v>Youtube</c:v>
                </c:pt>
                <c:pt idx="3">
                  <c:v>Stack Overflow</c:v>
                </c:pt>
                <c:pt idx="4">
                  <c:v>Other Online Disclosure</c:v>
                </c:pt>
              </c:strCache>
            </c:strRef>
          </c:cat>
          <c:val>
            <c:numRef>
              <c:f>Graph!$B$1:$B$5</c:f>
              <c:numCache>
                <c:formatCode>General</c:formatCode>
                <c:ptCount val="5"/>
                <c:pt idx="0">
                  <c:v>126</c:v>
                </c:pt>
                <c:pt idx="1">
                  <c:v>264</c:v>
                </c:pt>
                <c:pt idx="2">
                  <c:v>47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/>
              <a:t>Likely Source of </a:t>
            </a:r>
            <a:r>
              <a:rPr lang="en-US" sz="2400" cap="none" baseline="0" dirty="0" smtClean="0"/>
              <a:t>Shared Flag</a:t>
            </a:r>
            <a:endParaRPr lang="en-US" sz="2400" cap="none" baseline="0" dirty="0"/>
          </a:p>
        </c:rich>
      </c:tx>
      <c:layout>
        <c:manualLayout>
          <c:xMode val="edge"/>
          <c:yMode val="edge"/>
          <c:x val="0.27845447203714918"/>
          <c:y val="1.376841748039576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42257217847768"/>
          <c:y val="0.18320608589908821"/>
          <c:w val="0.52970186419005316"/>
          <c:h val="0.76316204958731104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8404558404558403E-2"/>
                  <c:y val="1.8471010774756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0428982434887945"/>
                  <c:y val="-4.720369420215495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6737330910559"/>
                      <c:h val="0.2227296857261749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14529914529916E-2"/>
                  <c:y val="5.541303232426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715099715099717E-2"/>
                  <c:y val="0.10056439199589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578347578347568"/>
                  <c:y val="1.84710107747562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447203714923"/>
                      <c:h val="9.91586236430553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Graph!$A$1:$A$5</c:f>
              <c:strCache>
                <c:ptCount val="5"/>
                <c:pt idx="0">
                  <c:v>Unknown</c:v>
                </c:pt>
                <c:pt idx="1">
                  <c:v>Submitted by Another Team at School (Earlier)</c:v>
                </c:pt>
                <c:pt idx="2">
                  <c:v>Youtube</c:v>
                </c:pt>
                <c:pt idx="3">
                  <c:v>Stack Overflow</c:v>
                </c:pt>
                <c:pt idx="4">
                  <c:v>Other Online Disclosure</c:v>
                </c:pt>
              </c:strCache>
            </c:strRef>
          </c:cat>
          <c:val>
            <c:numRef>
              <c:f>Graph!$B$1:$B$5</c:f>
              <c:numCache>
                <c:formatCode>General</c:formatCode>
                <c:ptCount val="5"/>
                <c:pt idx="0">
                  <c:v>126</c:v>
                </c:pt>
                <c:pt idx="1">
                  <c:v>264</c:v>
                </c:pt>
                <c:pt idx="2">
                  <c:v>47</c:v>
                </c:pt>
                <c:pt idx="3">
                  <c:v>47</c:v>
                </c:pt>
                <c:pt idx="4">
                  <c:v>12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Time</a:t>
            </a:r>
            <a:r>
              <a:rPr lang="en-US" sz="2800" b="1" baseline="0" dirty="0"/>
              <a:t> Between </a:t>
            </a:r>
            <a:r>
              <a:rPr lang="en-US" sz="2800" b="1" baseline="0" dirty="0" smtClean="0"/>
              <a:t>Original Submission and Copied Flag Submission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1827314689113"/>
          <c:y val="0.17981943522119981"/>
          <c:w val="0.8086349443388543"/>
          <c:h val="0.6302842867533124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Sheet5!$L$1:$L$5274</c:f>
              <c:numCache>
                <c:formatCode>General</c:formatCode>
                <c:ptCount val="5274"/>
                <c:pt idx="1">
                  <c:v>-0.11111111111111112</c:v>
                </c:pt>
                <c:pt idx="2">
                  <c:v>-5.5555555555555559E-2</c:v>
                </c:pt>
                <c:pt idx="3">
                  <c:v>0</c:v>
                </c:pt>
                <c:pt idx="4">
                  <c:v>5.5555555555555559E-2</c:v>
                </c:pt>
                <c:pt idx="5">
                  <c:v>0.11111111111111112</c:v>
                </c:pt>
                <c:pt idx="6">
                  <c:v>0.16666666666666666</c:v>
                </c:pt>
                <c:pt idx="7">
                  <c:v>0.22222222222222224</c:v>
                </c:pt>
                <c:pt idx="8">
                  <c:v>0.27777777777777779</c:v>
                </c:pt>
                <c:pt idx="9">
                  <c:v>0.33333333333333331</c:v>
                </c:pt>
                <c:pt idx="10">
                  <c:v>0.3888888888888889</c:v>
                </c:pt>
                <c:pt idx="11">
                  <c:v>0.44444444444444448</c:v>
                </c:pt>
                <c:pt idx="12">
                  <c:v>0.5</c:v>
                </c:pt>
                <c:pt idx="13">
                  <c:v>0.55555555555555558</c:v>
                </c:pt>
                <c:pt idx="14">
                  <c:v>0.61111111111111105</c:v>
                </c:pt>
                <c:pt idx="15">
                  <c:v>0.66666666666666663</c:v>
                </c:pt>
                <c:pt idx="16">
                  <c:v>0.72222222222222221</c:v>
                </c:pt>
                <c:pt idx="17">
                  <c:v>0.77777777777777779</c:v>
                </c:pt>
                <c:pt idx="18">
                  <c:v>0.83333333333333337</c:v>
                </c:pt>
                <c:pt idx="19">
                  <c:v>0.88888888888888895</c:v>
                </c:pt>
                <c:pt idx="20">
                  <c:v>0.94444444444444442</c:v>
                </c:pt>
                <c:pt idx="21">
                  <c:v>1</c:v>
                </c:pt>
                <c:pt idx="22">
                  <c:v>1.0555555555555556</c:v>
                </c:pt>
                <c:pt idx="23">
                  <c:v>1.1111111111111112</c:v>
                </c:pt>
                <c:pt idx="24">
                  <c:v>1.1666666666666667</c:v>
                </c:pt>
                <c:pt idx="25">
                  <c:v>1.2222222222222221</c:v>
                </c:pt>
                <c:pt idx="26">
                  <c:v>1.2777777777777779</c:v>
                </c:pt>
                <c:pt idx="27">
                  <c:v>1.3333333333333333</c:v>
                </c:pt>
                <c:pt idx="28">
                  <c:v>1.3888888888888888</c:v>
                </c:pt>
                <c:pt idx="29">
                  <c:v>1.4444444444444444</c:v>
                </c:pt>
                <c:pt idx="30">
                  <c:v>1.5</c:v>
                </c:pt>
                <c:pt idx="31">
                  <c:v>1.5555555555555556</c:v>
                </c:pt>
                <c:pt idx="32">
                  <c:v>1.6111111111111112</c:v>
                </c:pt>
                <c:pt idx="33">
                  <c:v>1.6666666666666667</c:v>
                </c:pt>
                <c:pt idx="34">
                  <c:v>1.7222222222222221</c:v>
                </c:pt>
                <c:pt idx="35">
                  <c:v>1.7777777777777779</c:v>
                </c:pt>
                <c:pt idx="36">
                  <c:v>1.8333333333333333</c:v>
                </c:pt>
                <c:pt idx="37">
                  <c:v>1.8888888888888888</c:v>
                </c:pt>
                <c:pt idx="38">
                  <c:v>1.9444444444444444</c:v>
                </c:pt>
                <c:pt idx="39">
                  <c:v>2</c:v>
                </c:pt>
                <c:pt idx="40">
                  <c:v>2.0555555555555554</c:v>
                </c:pt>
                <c:pt idx="41">
                  <c:v>2.1111111111111112</c:v>
                </c:pt>
                <c:pt idx="42">
                  <c:v>2.1666666666666665</c:v>
                </c:pt>
                <c:pt idx="43">
                  <c:v>2.2222222222222223</c:v>
                </c:pt>
                <c:pt idx="44">
                  <c:v>2.2777777777777777</c:v>
                </c:pt>
                <c:pt idx="45">
                  <c:v>2.3333333333333335</c:v>
                </c:pt>
                <c:pt idx="46">
                  <c:v>2.3888888888888888</c:v>
                </c:pt>
                <c:pt idx="47">
                  <c:v>2.4444444444444442</c:v>
                </c:pt>
                <c:pt idx="48">
                  <c:v>2.5</c:v>
                </c:pt>
                <c:pt idx="49">
                  <c:v>2.5555555555555558</c:v>
                </c:pt>
                <c:pt idx="50">
                  <c:v>2.6111111111111112</c:v>
                </c:pt>
                <c:pt idx="51">
                  <c:v>2.6666666666666665</c:v>
                </c:pt>
                <c:pt idx="52">
                  <c:v>2.7222222222222223</c:v>
                </c:pt>
                <c:pt idx="53">
                  <c:v>2.7777777777777777</c:v>
                </c:pt>
                <c:pt idx="54">
                  <c:v>2.8333333333333335</c:v>
                </c:pt>
                <c:pt idx="55">
                  <c:v>2.8888888888888888</c:v>
                </c:pt>
                <c:pt idx="56">
                  <c:v>2.9444444444444442</c:v>
                </c:pt>
                <c:pt idx="57">
                  <c:v>3</c:v>
                </c:pt>
                <c:pt idx="58">
                  <c:v>3.0555555555555558</c:v>
                </c:pt>
                <c:pt idx="59">
                  <c:v>3.1111111111111112</c:v>
                </c:pt>
                <c:pt idx="60">
                  <c:v>3.1666666666666665</c:v>
                </c:pt>
                <c:pt idx="61">
                  <c:v>3.2222222222222223</c:v>
                </c:pt>
                <c:pt idx="62">
                  <c:v>3.2777777777777777</c:v>
                </c:pt>
                <c:pt idx="63">
                  <c:v>3.3333333333333335</c:v>
                </c:pt>
                <c:pt idx="64">
                  <c:v>3.3888888888888888</c:v>
                </c:pt>
                <c:pt idx="65">
                  <c:v>3.4444444444444442</c:v>
                </c:pt>
                <c:pt idx="66">
                  <c:v>3.5</c:v>
                </c:pt>
                <c:pt idx="67">
                  <c:v>3.5555555555555558</c:v>
                </c:pt>
                <c:pt idx="68">
                  <c:v>3.6111111111111112</c:v>
                </c:pt>
                <c:pt idx="69">
                  <c:v>3.6666666666666665</c:v>
                </c:pt>
                <c:pt idx="70">
                  <c:v>3.7222222222222223</c:v>
                </c:pt>
                <c:pt idx="71">
                  <c:v>3.7777777777777777</c:v>
                </c:pt>
                <c:pt idx="72">
                  <c:v>3.8333333333333335</c:v>
                </c:pt>
                <c:pt idx="73">
                  <c:v>3.8888888888888888</c:v>
                </c:pt>
                <c:pt idx="74">
                  <c:v>3.9444444444444442</c:v>
                </c:pt>
                <c:pt idx="75">
                  <c:v>4</c:v>
                </c:pt>
                <c:pt idx="76">
                  <c:v>4.0555555555555554</c:v>
                </c:pt>
                <c:pt idx="77">
                  <c:v>4.1111111111111107</c:v>
                </c:pt>
                <c:pt idx="78">
                  <c:v>4.166666666666667</c:v>
                </c:pt>
                <c:pt idx="79">
                  <c:v>4.2222222222222223</c:v>
                </c:pt>
                <c:pt idx="80">
                  <c:v>4.2777777777777777</c:v>
                </c:pt>
                <c:pt idx="81">
                  <c:v>4.333333333333333</c:v>
                </c:pt>
                <c:pt idx="82">
                  <c:v>4.3888888888888884</c:v>
                </c:pt>
                <c:pt idx="83">
                  <c:v>4.4444444444444446</c:v>
                </c:pt>
                <c:pt idx="84">
                  <c:v>4.5</c:v>
                </c:pt>
                <c:pt idx="85">
                  <c:v>4.5555555555555554</c:v>
                </c:pt>
                <c:pt idx="86">
                  <c:v>4.6111111111111116</c:v>
                </c:pt>
                <c:pt idx="87">
                  <c:v>4.666666666666667</c:v>
                </c:pt>
                <c:pt idx="88">
                  <c:v>4.7222222222222223</c:v>
                </c:pt>
                <c:pt idx="89">
                  <c:v>4.7777777777777777</c:v>
                </c:pt>
                <c:pt idx="90">
                  <c:v>4.833333333333333</c:v>
                </c:pt>
                <c:pt idx="91">
                  <c:v>4.8888888888888884</c:v>
                </c:pt>
                <c:pt idx="92">
                  <c:v>4.9444444444444446</c:v>
                </c:pt>
                <c:pt idx="93">
                  <c:v>5</c:v>
                </c:pt>
                <c:pt idx="94">
                  <c:v>5.0555555555555554</c:v>
                </c:pt>
                <c:pt idx="95">
                  <c:v>5.1111111111111116</c:v>
                </c:pt>
                <c:pt idx="96">
                  <c:v>5.166666666666667</c:v>
                </c:pt>
                <c:pt idx="97">
                  <c:v>5.2222222222222223</c:v>
                </c:pt>
                <c:pt idx="98">
                  <c:v>5.2777777777777777</c:v>
                </c:pt>
                <c:pt idx="99">
                  <c:v>5.333333333333333</c:v>
                </c:pt>
                <c:pt idx="100">
                  <c:v>5.3888888888888884</c:v>
                </c:pt>
                <c:pt idx="101">
                  <c:v>5.4444444444444446</c:v>
                </c:pt>
                <c:pt idx="102">
                  <c:v>5.5</c:v>
                </c:pt>
                <c:pt idx="103">
                  <c:v>5.5555555555555554</c:v>
                </c:pt>
                <c:pt idx="104">
                  <c:v>5.6111111111111116</c:v>
                </c:pt>
                <c:pt idx="105">
                  <c:v>5.666666666666667</c:v>
                </c:pt>
                <c:pt idx="106">
                  <c:v>5.7222222222222223</c:v>
                </c:pt>
                <c:pt idx="107">
                  <c:v>5.7777777777777777</c:v>
                </c:pt>
                <c:pt idx="108">
                  <c:v>5.833333333333333</c:v>
                </c:pt>
                <c:pt idx="109">
                  <c:v>5.8888888888888884</c:v>
                </c:pt>
                <c:pt idx="110">
                  <c:v>5.9444444444444446</c:v>
                </c:pt>
                <c:pt idx="111">
                  <c:v>6</c:v>
                </c:pt>
                <c:pt idx="112">
                  <c:v>6.0555555555555554</c:v>
                </c:pt>
                <c:pt idx="113">
                  <c:v>6.1111111111111116</c:v>
                </c:pt>
                <c:pt idx="114">
                  <c:v>6.166666666666667</c:v>
                </c:pt>
                <c:pt idx="115">
                  <c:v>6.2222222222222223</c:v>
                </c:pt>
                <c:pt idx="116">
                  <c:v>6.2777777777777777</c:v>
                </c:pt>
                <c:pt idx="117">
                  <c:v>6.333333333333333</c:v>
                </c:pt>
                <c:pt idx="118">
                  <c:v>6.3888888888888884</c:v>
                </c:pt>
                <c:pt idx="119">
                  <c:v>6.4444444444444446</c:v>
                </c:pt>
                <c:pt idx="120">
                  <c:v>6.5</c:v>
                </c:pt>
                <c:pt idx="121">
                  <c:v>6.5555555555555554</c:v>
                </c:pt>
                <c:pt idx="122">
                  <c:v>6.6111111111111116</c:v>
                </c:pt>
                <c:pt idx="123">
                  <c:v>6.666666666666667</c:v>
                </c:pt>
                <c:pt idx="124">
                  <c:v>6.7222222222222223</c:v>
                </c:pt>
                <c:pt idx="125">
                  <c:v>6.7777777777777777</c:v>
                </c:pt>
                <c:pt idx="126">
                  <c:v>6.833333333333333</c:v>
                </c:pt>
                <c:pt idx="127">
                  <c:v>6.8888888888888884</c:v>
                </c:pt>
                <c:pt idx="128">
                  <c:v>6.9444444444444446</c:v>
                </c:pt>
                <c:pt idx="129">
                  <c:v>7</c:v>
                </c:pt>
                <c:pt idx="130">
                  <c:v>7.0555555555555554</c:v>
                </c:pt>
                <c:pt idx="131">
                  <c:v>7.1111111111111116</c:v>
                </c:pt>
                <c:pt idx="132">
                  <c:v>7.166666666666667</c:v>
                </c:pt>
                <c:pt idx="133">
                  <c:v>7.2222222222222223</c:v>
                </c:pt>
                <c:pt idx="134">
                  <c:v>7.2777777777777777</c:v>
                </c:pt>
                <c:pt idx="135">
                  <c:v>7.333333333333333</c:v>
                </c:pt>
                <c:pt idx="136">
                  <c:v>7.3888888888888884</c:v>
                </c:pt>
                <c:pt idx="137">
                  <c:v>7.4444444444444446</c:v>
                </c:pt>
                <c:pt idx="138">
                  <c:v>7.5</c:v>
                </c:pt>
                <c:pt idx="139">
                  <c:v>7.5555555555555554</c:v>
                </c:pt>
                <c:pt idx="140">
                  <c:v>7.6111111111111116</c:v>
                </c:pt>
                <c:pt idx="141">
                  <c:v>7.666666666666667</c:v>
                </c:pt>
                <c:pt idx="142">
                  <c:v>7.7222222222222223</c:v>
                </c:pt>
                <c:pt idx="143">
                  <c:v>7.7777777777777777</c:v>
                </c:pt>
                <c:pt idx="144">
                  <c:v>7.833333333333333</c:v>
                </c:pt>
                <c:pt idx="145">
                  <c:v>7.8888888888888884</c:v>
                </c:pt>
                <c:pt idx="146">
                  <c:v>7.9444444444444446</c:v>
                </c:pt>
                <c:pt idx="147">
                  <c:v>8</c:v>
                </c:pt>
                <c:pt idx="148">
                  <c:v>8.0555555555555554</c:v>
                </c:pt>
                <c:pt idx="149">
                  <c:v>8.1111111111111107</c:v>
                </c:pt>
                <c:pt idx="150">
                  <c:v>8.1666666666666661</c:v>
                </c:pt>
                <c:pt idx="151">
                  <c:v>8.2222222222222214</c:v>
                </c:pt>
                <c:pt idx="152">
                  <c:v>8.2777777777777786</c:v>
                </c:pt>
                <c:pt idx="153">
                  <c:v>8.3333333333333339</c:v>
                </c:pt>
                <c:pt idx="154">
                  <c:v>8.3888888888888893</c:v>
                </c:pt>
                <c:pt idx="155">
                  <c:v>8.4444444444444446</c:v>
                </c:pt>
                <c:pt idx="156">
                  <c:v>8.5</c:v>
                </c:pt>
                <c:pt idx="157">
                  <c:v>8.5555555555555554</c:v>
                </c:pt>
                <c:pt idx="158">
                  <c:v>8.6111111111111107</c:v>
                </c:pt>
                <c:pt idx="159">
                  <c:v>8.6666666666666661</c:v>
                </c:pt>
                <c:pt idx="160">
                  <c:v>8.7222222222222232</c:v>
                </c:pt>
                <c:pt idx="161">
                  <c:v>8.7777777777777768</c:v>
                </c:pt>
                <c:pt idx="162">
                  <c:v>8.8333333333333339</c:v>
                </c:pt>
                <c:pt idx="163">
                  <c:v>8.8888888888888893</c:v>
                </c:pt>
                <c:pt idx="164">
                  <c:v>8.9444444444444446</c:v>
                </c:pt>
                <c:pt idx="165">
                  <c:v>9</c:v>
                </c:pt>
                <c:pt idx="166">
                  <c:v>9.0555555555555554</c:v>
                </c:pt>
                <c:pt idx="167">
                  <c:v>9.1111111111111107</c:v>
                </c:pt>
                <c:pt idx="168">
                  <c:v>9.1666666666666661</c:v>
                </c:pt>
                <c:pt idx="169">
                  <c:v>9.2222222222222232</c:v>
                </c:pt>
                <c:pt idx="170">
                  <c:v>9.2777777777777768</c:v>
                </c:pt>
                <c:pt idx="171">
                  <c:v>9.3333333333333339</c:v>
                </c:pt>
                <c:pt idx="172">
                  <c:v>9.3888888888888893</c:v>
                </c:pt>
                <c:pt idx="173">
                  <c:v>9.4444444444444446</c:v>
                </c:pt>
                <c:pt idx="174">
                  <c:v>9.5</c:v>
                </c:pt>
                <c:pt idx="175">
                  <c:v>9.5555555555555554</c:v>
                </c:pt>
                <c:pt idx="176">
                  <c:v>9.6111111111111107</c:v>
                </c:pt>
                <c:pt idx="177">
                  <c:v>9.6666666666666661</c:v>
                </c:pt>
                <c:pt idx="178">
                  <c:v>9.7222222222222232</c:v>
                </c:pt>
                <c:pt idx="179">
                  <c:v>9.7777777777777768</c:v>
                </c:pt>
                <c:pt idx="180">
                  <c:v>9.8333333333333339</c:v>
                </c:pt>
                <c:pt idx="181">
                  <c:v>9.8888888888888893</c:v>
                </c:pt>
                <c:pt idx="182">
                  <c:v>9.9444444444444446</c:v>
                </c:pt>
                <c:pt idx="183">
                  <c:v>10</c:v>
                </c:pt>
                <c:pt idx="184">
                  <c:v>10.055555555555555</c:v>
                </c:pt>
                <c:pt idx="185">
                  <c:v>10.111111111111111</c:v>
                </c:pt>
                <c:pt idx="186">
                  <c:v>10.166666666666666</c:v>
                </c:pt>
                <c:pt idx="187">
                  <c:v>10.222222222222223</c:v>
                </c:pt>
                <c:pt idx="188">
                  <c:v>10.277777777777777</c:v>
                </c:pt>
                <c:pt idx="189">
                  <c:v>10.333333333333334</c:v>
                </c:pt>
                <c:pt idx="190">
                  <c:v>10.388888888888889</c:v>
                </c:pt>
                <c:pt idx="191">
                  <c:v>10.444444444444445</c:v>
                </c:pt>
                <c:pt idx="192">
                  <c:v>10.5</c:v>
                </c:pt>
                <c:pt idx="193">
                  <c:v>10.555555555555555</c:v>
                </c:pt>
                <c:pt idx="194">
                  <c:v>10.611111111111111</c:v>
                </c:pt>
                <c:pt idx="195">
                  <c:v>10.666666666666666</c:v>
                </c:pt>
                <c:pt idx="196">
                  <c:v>10.722222222222223</c:v>
                </c:pt>
                <c:pt idx="197">
                  <c:v>10.777777777777777</c:v>
                </c:pt>
                <c:pt idx="198">
                  <c:v>10.833333333333334</c:v>
                </c:pt>
                <c:pt idx="199">
                  <c:v>10.888888888888889</c:v>
                </c:pt>
                <c:pt idx="200">
                  <c:v>10.944444444444445</c:v>
                </c:pt>
                <c:pt idx="201">
                  <c:v>11</c:v>
                </c:pt>
                <c:pt idx="202">
                  <c:v>11.055555555555555</c:v>
                </c:pt>
                <c:pt idx="203">
                  <c:v>11.111111111111111</c:v>
                </c:pt>
                <c:pt idx="204">
                  <c:v>11.166666666666666</c:v>
                </c:pt>
                <c:pt idx="205">
                  <c:v>11.222222222222223</c:v>
                </c:pt>
                <c:pt idx="206">
                  <c:v>11.277777777777777</c:v>
                </c:pt>
                <c:pt idx="207">
                  <c:v>11.333333333333334</c:v>
                </c:pt>
                <c:pt idx="208">
                  <c:v>11.388888888888889</c:v>
                </c:pt>
                <c:pt idx="209">
                  <c:v>11.444444444444445</c:v>
                </c:pt>
                <c:pt idx="210">
                  <c:v>11.5</c:v>
                </c:pt>
                <c:pt idx="211">
                  <c:v>11.555555555555555</c:v>
                </c:pt>
                <c:pt idx="212">
                  <c:v>11.611111111111111</c:v>
                </c:pt>
                <c:pt idx="213">
                  <c:v>11.666666666666666</c:v>
                </c:pt>
                <c:pt idx="214">
                  <c:v>11.722222222222223</c:v>
                </c:pt>
                <c:pt idx="215">
                  <c:v>11.777777777777777</c:v>
                </c:pt>
                <c:pt idx="216">
                  <c:v>11.833333333333334</c:v>
                </c:pt>
                <c:pt idx="217">
                  <c:v>11.888888888888889</c:v>
                </c:pt>
                <c:pt idx="218">
                  <c:v>11.944444444444445</c:v>
                </c:pt>
                <c:pt idx="219">
                  <c:v>12</c:v>
                </c:pt>
                <c:pt idx="220">
                  <c:v>12.055555555555555</c:v>
                </c:pt>
                <c:pt idx="221">
                  <c:v>12.111111111111111</c:v>
                </c:pt>
                <c:pt idx="222">
                  <c:v>12.166666666666666</c:v>
                </c:pt>
                <c:pt idx="223">
                  <c:v>12.222222222222223</c:v>
                </c:pt>
                <c:pt idx="224">
                  <c:v>12.277777777777777</c:v>
                </c:pt>
                <c:pt idx="225">
                  <c:v>12.333333333333334</c:v>
                </c:pt>
                <c:pt idx="226">
                  <c:v>12.388888888888889</c:v>
                </c:pt>
                <c:pt idx="227">
                  <c:v>12.444444444444445</c:v>
                </c:pt>
                <c:pt idx="228">
                  <c:v>12.5</c:v>
                </c:pt>
                <c:pt idx="229">
                  <c:v>12.555555555555555</c:v>
                </c:pt>
                <c:pt idx="230">
                  <c:v>12.611111111111111</c:v>
                </c:pt>
                <c:pt idx="231">
                  <c:v>12.666666666666666</c:v>
                </c:pt>
                <c:pt idx="232">
                  <c:v>12.722222222222223</c:v>
                </c:pt>
                <c:pt idx="233">
                  <c:v>12.777777777777777</c:v>
                </c:pt>
                <c:pt idx="234">
                  <c:v>12.833333333333334</c:v>
                </c:pt>
                <c:pt idx="235">
                  <c:v>12.888888888888889</c:v>
                </c:pt>
                <c:pt idx="236">
                  <c:v>12.944444444444445</c:v>
                </c:pt>
                <c:pt idx="237">
                  <c:v>13</c:v>
                </c:pt>
                <c:pt idx="238">
                  <c:v>13.055555555555555</c:v>
                </c:pt>
                <c:pt idx="239">
                  <c:v>13.111111111111111</c:v>
                </c:pt>
                <c:pt idx="240">
                  <c:v>13.166666666666666</c:v>
                </c:pt>
                <c:pt idx="241">
                  <c:v>13.222222222222223</c:v>
                </c:pt>
                <c:pt idx="242">
                  <c:v>13.277777777777777</c:v>
                </c:pt>
                <c:pt idx="243">
                  <c:v>13.333333333333334</c:v>
                </c:pt>
                <c:pt idx="244">
                  <c:v>13.388888888888889</c:v>
                </c:pt>
                <c:pt idx="245">
                  <c:v>13.444444444444445</c:v>
                </c:pt>
                <c:pt idx="246">
                  <c:v>13.5</c:v>
                </c:pt>
                <c:pt idx="247">
                  <c:v>13.555555555555555</c:v>
                </c:pt>
                <c:pt idx="248">
                  <c:v>13.611111111111111</c:v>
                </c:pt>
                <c:pt idx="249">
                  <c:v>13.666666666666666</c:v>
                </c:pt>
                <c:pt idx="250">
                  <c:v>13.722222222222223</c:v>
                </c:pt>
                <c:pt idx="251">
                  <c:v>13.777777777777777</c:v>
                </c:pt>
                <c:pt idx="252">
                  <c:v>13.833333333333334</c:v>
                </c:pt>
                <c:pt idx="253">
                  <c:v>13.888888888888889</c:v>
                </c:pt>
                <c:pt idx="254">
                  <c:v>13.944444444444445</c:v>
                </c:pt>
                <c:pt idx="255">
                  <c:v>14</c:v>
                </c:pt>
                <c:pt idx="256">
                  <c:v>14.055555555555555</c:v>
                </c:pt>
                <c:pt idx="257">
                  <c:v>14.111111111111111</c:v>
                </c:pt>
                <c:pt idx="258">
                  <c:v>14.166666666666666</c:v>
                </c:pt>
                <c:pt idx="259">
                  <c:v>14.222222222222223</c:v>
                </c:pt>
                <c:pt idx="260">
                  <c:v>14.277777777777777</c:v>
                </c:pt>
                <c:pt idx="261">
                  <c:v>14.333333333333334</c:v>
                </c:pt>
                <c:pt idx="262">
                  <c:v>14.388888888888889</c:v>
                </c:pt>
                <c:pt idx="263">
                  <c:v>14.444444444444445</c:v>
                </c:pt>
                <c:pt idx="264">
                  <c:v>14.5</c:v>
                </c:pt>
                <c:pt idx="265">
                  <c:v>14.555555555555555</c:v>
                </c:pt>
                <c:pt idx="266">
                  <c:v>14.611111111111111</c:v>
                </c:pt>
                <c:pt idx="267">
                  <c:v>14.666666666666666</c:v>
                </c:pt>
                <c:pt idx="268">
                  <c:v>14.722222222222223</c:v>
                </c:pt>
                <c:pt idx="269">
                  <c:v>14.777777777777777</c:v>
                </c:pt>
                <c:pt idx="270">
                  <c:v>14.833333333333334</c:v>
                </c:pt>
                <c:pt idx="271">
                  <c:v>14.888888888888889</c:v>
                </c:pt>
                <c:pt idx="272">
                  <c:v>14.944444444444445</c:v>
                </c:pt>
                <c:pt idx="273">
                  <c:v>15</c:v>
                </c:pt>
                <c:pt idx="274">
                  <c:v>15.055555555555555</c:v>
                </c:pt>
                <c:pt idx="275">
                  <c:v>15.111111111111111</c:v>
                </c:pt>
                <c:pt idx="276">
                  <c:v>15.166666666666666</c:v>
                </c:pt>
                <c:pt idx="277">
                  <c:v>15.222222222222223</c:v>
                </c:pt>
                <c:pt idx="278">
                  <c:v>15.277777777777777</c:v>
                </c:pt>
                <c:pt idx="279">
                  <c:v>15.333333333333334</c:v>
                </c:pt>
                <c:pt idx="280">
                  <c:v>15.388888888888889</c:v>
                </c:pt>
                <c:pt idx="281">
                  <c:v>15.444444444444445</c:v>
                </c:pt>
                <c:pt idx="282">
                  <c:v>15.5</c:v>
                </c:pt>
                <c:pt idx="283">
                  <c:v>15.555555555555555</c:v>
                </c:pt>
                <c:pt idx="284">
                  <c:v>15.611111111111111</c:v>
                </c:pt>
                <c:pt idx="285">
                  <c:v>15.666666666666666</c:v>
                </c:pt>
                <c:pt idx="286">
                  <c:v>15.722222222222223</c:v>
                </c:pt>
                <c:pt idx="287">
                  <c:v>15.777777777777777</c:v>
                </c:pt>
                <c:pt idx="288">
                  <c:v>15.833333333333334</c:v>
                </c:pt>
                <c:pt idx="289">
                  <c:v>15.888888888888889</c:v>
                </c:pt>
                <c:pt idx="290">
                  <c:v>15.944444444444445</c:v>
                </c:pt>
                <c:pt idx="291">
                  <c:v>16</c:v>
                </c:pt>
                <c:pt idx="292">
                  <c:v>16.055555555555557</c:v>
                </c:pt>
                <c:pt idx="293">
                  <c:v>16.111111111111111</c:v>
                </c:pt>
                <c:pt idx="294">
                  <c:v>16.166666666666668</c:v>
                </c:pt>
                <c:pt idx="295">
                  <c:v>16.222222222222221</c:v>
                </c:pt>
                <c:pt idx="296">
                  <c:v>16.277777777777779</c:v>
                </c:pt>
                <c:pt idx="297">
                  <c:v>16.333333333333332</c:v>
                </c:pt>
                <c:pt idx="298">
                  <c:v>16.388888888888889</c:v>
                </c:pt>
                <c:pt idx="299">
                  <c:v>16.444444444444443</c:v>
                </c:pt>
                <c:pt idx="300">
                  <c:v>16.5</c:v>
                </c:pt>
                <c:pt idx="301">
                  <c:v>16.555555555555557</c:v>
                </c:pt>
                <c:pt idx="302">
                  <c:v>16.611111111111111</c:v>
                </c:pt>
                <c:pt idx="303">
                  <c:v>16.666666666666668</c:v>
                </c:pt>
                <c:pt idx="304">
                  <c:v>16.722222222222221</c:v>
                </c:pt>
                <c:pt idx="305">
                  <c:v>16.777777777777779</c:v>
                </c:pt>
                <c:pt idx="306">
                  <c:v>16.833333333333332</c:v>
                </c:pt>
                <c:pt idx="307">
                  <c:v>16.888888888888889</c:v>
                </c:pt>
                <c:pt idx="308">
                  <c:v>16.944444444444443</c:v>
                </c:pt>
                <c:pt idx="309">
                  <c:v>17</c:v>
                </c:pt>
                <c:pt idx="310">
                  <c:v>17.055555555555557</c:v>
                </c:pt>
                <c:pt idx="311">
                  <c:v>17.111111111111111</c:v>
                </c:pt>
                <c:pt idx="312">
                  <c:v>17.166666666666668</c:v>
                </c:pt>
                <c:pt idx="313">
                  <c:v>17.222222222222221</c:v>
                </c:pt>
                <c:pt idx="314">
                  <c:v>17.277777777777779</c:v>
                </c:pt>
                <c:pt idx="315">
                  <c:v>17.333333333333332</c:v>
                </c:pt>
                <c:pt idx="316">
                  <c:v>17.388888888888889</c:v>
                </c:pt>
                <c:pt idx="317">
                  <c:v>17.444444444444446</c:v>
                </c:pt>
                <c:pt idx="318">
                  <c:v>17.5</c:v>
                </c:pt>
                <c:pt idx="319">
                  <c:v>17.555555555555554</c:v>
                </c:pt>
                <c:pt idx="320">
                  <c:v>17.611111111111111</c:v>
                </c:pt>
                <c:pt idx="321">
                  <c:v>17.666666666666668</c:v>
                </c:pt>
                <c:pt idx="322">
                  <c:v>17.722222222222221</c:v>
                </c:pt>
                <c:pt idx="323">
                  <c:v>17.777777777777779</c:v>
                </c:pt>
                <c:pt idx="324">
                  <c:v>17.833333333333332</c:v>
                </c:pt>
                <c:pt idx="325">
                  <c:v>17.888888888888889</c:v>
                </c:pt>
                <c:pt idx="326">
                  <c:v>17.944444444444446</c:v>
                </c:pt>
                <c:pt idx="327">
                  <c:v>18</c:v>
                </c:pt>
                <c:pt idx="328">
                  <c:v>18.055555555555554</c:v>
                </c:pt>
                <c:pt idx="329">
                  <c:v>18.111111111111111</c:v>
                </c:pt>
                <c:pt idx="330">
                  <c:v>18.166666666666668</c:v>
                </c:pt>
                <c:pt idx="331">
                  <c:v>18.222222222222221</c:v>
                </c:pt>
                <c:pt idx="332">
                  <c:v>18.277777777777779</c:v>
                </c:pt>
                <c:pt idx="333">
                  <c:v>18.333333333333332</c:v>
                </c:pt>
                <c:pt idx="334">
                  <c:v>18.388888888888889</c:v>
                </c:pt>
                <c:pt idx="335">
                  <c:v>18.444444444444446</c:v>
                </c:pt>
                <c:pt idx="336">
                  <c:v>18.5</c:v>
                </c:pt>
                <c:pt idx="337">
                  <c:v>18.555555555555554</c:v>
                </c:pt>
                <c:pt idx="338">
                  <c:v>18.611111111111111</c:v>
                </c:pt>
                <c:pt idx="339">
                  <c:v>18.666666666666668</c:v>
                </c:pt>
                <c:pt idx="340">
                  <c:v>18.722222222222221</c:v>
                </c:pt>
                <c:pt idx="341">
                  <c:v>18.777777777777779</c:v>
                </c:pt>
                <c:pt idx="342">
                  <c:v>18.833333333333332</c:v>
                </c:pt>
                <c:pt idx="343">
                  <c:v>18.888888888888889</c:v>
                </c:pt>
                <c:pt idx="344">
                  <c:v>18.944444444444446</c:v>
                </c:pt>
                <c:pt idx="345">
                  <c:v>19</c:v>
                </c:pt>
                <c:pt idx="346">
                  <c:v>19.055555555555554</c:v>
                </c:pt>
                <c:pt idx="347">
                  <c:v>19.111111111111111</c:v>
                </c:pt>
                <c:pt idx="348">
                  <c:v>19.166666666666668</c:v>
                </c:pt>
                <c:pt idx="349">
                  <c:v>19.222222222222221</c:v>
                </c:pt>
                <c:pt idx="350">
                  <c:v>19.277777777777779</c:v>
                </c:pt>
                <c:pt idx="351">
                  <c:v>19.333333333333332</c:v>
                </c:pt>
                <c:pt idx="352">
                  <c:v>19.388888888888889</c:v>
                </c:pt>
                <c:pt idx="353">
                  <c:v>19.444444444444446</c:v>
                </c:pt>
                <c:pt idx="354">
                  <c:v>19.5</c:v>
                </c:pt>
                <c:pt idx="355">
                  <c:v>19.555555555555554</c:v>
                </c:pt>
                <c:pt idx="356">
                  <c:v>19.611111111111111</c:v>
                </c:pt>
                <c:pt idx="357">
                  <c:v>19.666666666666668</c:v>
                </c:pt>
                <c:pt idx="358">
                  <c:v>19.722222222222221</c:v>
                </c:pt>
                <c:pt idx="359">
                  <c:v>19.777777777777779</c:v>
                </c:pt>
                <c:pt idx="360">
                  <c:v>19.833333333333332</c:v>
                </c:pt>
                <c:pt idx="361">
                  <c:v>19.888888888888889</c:v>
                </c:pt>
                <c:pt idx="362">
                  <c:v>19.944444444444446</c:v>
                </c:pt>
                <c:pt idx="363">
                  <c:v>20</c:v>
                </c:pt>
                <c:pt idx="364">
                  <c:v>20.055555555555554</c:v>
                </c:pt>
                <c:pt idx="365">
                  <c:v>20.111111111111111</c:v>
                </c:pt>
                <c:pt idx="366">
                  <c:v>20.166666666666668</c:v>
                </c:pt>
                <c:pt idx="367">
                  <c:v>20.222222222222221</c:v>
                </c:pt>
                <c:pt idx="368">
                  <c:v>20.277777777777779</c:v>
                </c:pt>
                <c:pt idx="369">
                  <c:v>20.333333333333332</c:v>
                </c:pt>
                <c:pt idx="370">
                  <c:v>20.388888888888889</c:v>
                </c:pt>
                <c:pt idx="371">
                  <c:v>20.444444444444446</c:v>
                </c:pt>
                <c:pt idx="372">
                  <c:v>20.5</c:v>
                </c:pt>
                <c:pt idx="373">
                  <c:v>20.555555555555554</c:v>
                </c:pt>
                <c:pt idx="374">
                  <c:v>20.611111111111111</c:v>
                </c:pt>
                <c:pt idx="375">
                  <c:v>20.666666666666668</c:v>
                </c:pt>
                <c:pt idx="376">
                  <c:v>20.722222222222221</c:v>
                </c:pt>
                <c:pt idx="377">
                  <c:v>20.777777777777779</c:v>
                </c:pt>
                <c:pt idx="378">
                  <c:v>20.833333333333332</c:v>
                </c:pt>
                <c:pt idx="379">
                  <c:v>20.888888888888889</c:v>
                </c:pt>
                <c:pt idx="380">
                  <c:v>20.944444444444446</c:v>
                </c:pt>
                <c:pt idx="381">
                  <c:v>21</c:v>
                </c:pt>
                <c:pt idx="382">
                  <c:v>21.055555555555554</c:v>
                </c:pt>
                <c:pt idx="383">
                  <c:v>21.111111111111111</c:v>
                </c:pt>
                <c:pt idx="384">
                  <c:v>21.166666666666668</c:v>
                </c:pt>
                <c:pt idx="385">
                  <c:v>21.222222222222221</c:v>
                </c:pt>
                <c:pt idx="386">
                  <c:v>21.277777777777779</c:v>
                </c:pt>
                <c:pt idx="387">
                  <c:v>21.333333333333332</c:v>
                </c:pt>
                <c:pt idx="388">
                  <c:v>21.388888888888889</c:v>
                </c:pt>
                <c:pt idx="389">
                  <c:v>21.444444444444446</c:v>
                </c:pt>
                <c:pt idx="390">
                  <c:v>21.5</c:v>
                </c:pt>
                <c:pt idx="391">
                  <c:v>21.555555555555554</c:v>
                </c:pt>
                <c:pt idx="392">
                  <c:v>21.611111111111111</c:v>
                </c:pt>
                <c:pt idx="393">
                  <c:v>21.666666666666668</c:v>
                </c:pt>
                <c:pt idx="394">
                  <c:v>21.722222222222221</c:v>
                </c:pt>
                <c:pt idx="395">
                  <c:v>21.777777777777779</c:v>
                </c:pt>
                <c:pt idx="396">
                  <c:v>21.833333333333332</c:v>
                </c:pt>
                <c:pt idx="397">
                  <c:v>21.888888888888889</c:v>
                </c:pt>
                <c:pt idx="398">
                  <c:v>21.944444444444446</c:v>
                </c:pt>
                <c:pt idx="399">
                  <c:v>22</c:v>
                </c:pt>
                <c:pt idx="400">
                  <c:v>22.055555555555554</c:v>
                </c:pt>
                <c:pt idx="401">
                  <c:v>22.111111111111111</c:v>
                </c:pt>
                <c:pt idx="402">
                  <c:v>22.166666666666668</c:v>
                </c:pt>
                <c:pt idx="403">
                  <c:v>22.222222222222221</c:v>
                </c:pt>
                <c:pt idx="404">
                  <c:v>22.277777777777779</c:v>
                </c:pt>
                <c:pt idx="405">
                  <c:v>22.333333333333332</c:v>
                </c:pt>
                <c:pt idx="406">
                  <c:v>22.388888888888889</c:v>
                </c:pt>
                <c:pt idx="407">
                  <c:v>22.444444444444446</c:v>
                </c:pt>
                <c:pt idx="408">
                  <c:v>22.5</c:v>
                </c:pt>
                <c:pt idx="409">
                  <c:v>22.555555555555554</c:v>
                </c:pt>
                <c:pt idx="410">
                  <c:v>22.611111111111111</c:v>
                </c:pt>
                <c:pt idx="411">
                  <c:v>22.666666666666668</c:v>
                </c:pt>
                <c:pt idx="412">
                  <c:v>22.722222222222221</c:v>
                </c:pt>
                <c:pt idx="413">
                  <c:v>22.777777777777779</c:v>
                </c:pt>
                <c:pt idx="414">
                  <c:v>22.833333333333332</c:v>
                </c:pt>
                <c:pt idx="415">
                  <c:v>22.888888888888889</c:v>
                </c:pt>
                <c:pt idx="416">
                  <c:v>22.944444444444446</c:v>
                </c:pt>
                <c:pt idx="417">
                  <c:v>23</c:v>
                </c:pt>
                <c:pt idx="418">
                  <c:v>23.055555555555554</c:v>
                </c:pt>
                <c:pt idx="419">
                  <c:v>23.111111111111111</c:v>
                </c:pt>
                <c:pt idx="420">
                  <c:v>23.166666666666668</c:v>
                </c:pt>
                <c:pt idx="421">
                  <c:v>23.222222222222221</c:v>
                </c:pt>
                <c:pt idx="422">
                  <c:v>23.277777777777779</c:v>
                </c:pt>
                <c:pt idx="423">
                  <c:v>23.333333333333332</c:v>
                </c:pt>
                <c:pt idx="424">
                  <c:v>23.388888888888889</c:v>
                </c:pt>
                <c:pt idx="425">
                  <c:v>23.444444444444446</c:v>
                </c:pt>
                <c:pt idx="426">
                  <c:v>23.5</c:v>
                </c:pt>
                <c:pt idx="427">
                  <c:v>23.555555555555554</c:v>
                </c:pt>
                <c:pt idx="428">
                  <c:v>23.611111111111111</c:v>
                </c:pt>
                <c:pt idx="429">
                  <c:v>23.666666666666668</c:v>
                </c:pt>
                <c:pt idx="430">
                  <c:v>23.722222222222221</c:v>
                </c:pt>
                <c:pt idx="431">
                  <c:v>23.777777777777779</c:v>
                </c:pt>
                <c:pt idx="432">
                  <c:v>23.833333333333332</c:v>
                </c:pt>
                <c:pt idx="433">
                  <c:v>23.888888888888889</c:v>
                </c:pt>
                <c:pt idx="434">
                  <c:v>23.944444444444446</c:v>
                </c:pt>
                <c:pt idx="435">
                  <c:v>24</c:v>
                </c:pt>
                <c:pt idx="436">
                  <c:v>24.055555555555554</c:v>
                </c:pt>
                <c:pt idx="437">
                  <c:v>24.111111111111111</c:v>
                </c:pt>
                <c:pt idx="438">
                  <c:v>24.166666666666668</c:v>
                </c:pt>
                <c:pt idx="439">
                  <c:v>24.222222222222221</c:v>
                </c:pt>
                <c:pt idx="440">
                  <c:v>24.277777777777779</c:v>
                </c:pt>
                <c:pt idx="441">
                  <c:v>24.333333333333332</c:v>
                </c:pt>
                <c:pt idx="442">
                  <c:v>24.388888888888889</c:v>
                </c:pt>
                <c:pt idx="443">
                  <c:v>24.444444444444446</c:v>
                </c:pt>
                <c:pt idx="444">
                  <c:v>24.5</c:v>
                </c:pt>
                <c:pt idx="445">
                  <c:v>24.555555555555554</c:v>
                </c:pt>
                <c:pt idx="446">
                  <c:v>24.611111111111111</c:v>
                </c:pt>
                <c:pt idx="447">
                  <c:v>24.666666666666668</c:v>
                </c:pt>
                <c:pt idx="448">
                  <c:v>24.722222222222221</c:v>
                </c:pt>
                <c:pt idx="449">
                  <c:v>24.777777777777779</c:v>
                </c:pt>
                <c:pt idx="450">
                  <c:v>24.833333333333332</c:v>
                </c:pt>
                <c:pt idx="451">
                  <c:v>24.888888888888889</c:v>
                </c:pt>
                <c:pt idx="452">
                  <c:v>24.944444444444446</c:v>
                </c:pt>
                <c:pt idx="453">
                  <c:v>25</c:v>
                </c:pt>
                <c:pt idx="454">
                  <c:v>25.055555555555554</c:v>
                </c:pt>
                <c:pt idx="455">
                  <c:v>25.111111111111111</c:v>
                </c:pt>
                <c:pt idx="456">
                  <c:v>25.166666666666668</c:v>
                </c:pt>
                <c:pt idx="457">
                  <c:v>25.222222222222221</c:v>
                </c:pt>
                <c:pt idx="458">
                  <c:v>25.277777777777779</c:v>
                </c:pt>
                <c:pt idx="459">
                  <c:v>25.333333333333332</c:v>
                </c:pt>
                <c:pt idx="460">
                  <c:v>25.388888888888889</c:v>
                </c:pt>
                <c:pt idx="461">
                  <c:v>25.444444444444446</c:v>
                </c:pt>
                <c:pt idx="462">
                  <c:v>25.5</c:v>
                </c:pt>
                <c:pt idx="463">
                  <c:v>25.555555555555554</c:v>
                </c:pt>
                <c:pt idx="464">
                  <c:v>25.611111111111111</c:v>
                </c:pt>
                <c:pt idx="465">
                  <c:v>25.666666666666668</c:v>
                </c:pt>
                <c:pt idx="466">
                  <c:v>25.722222222222221</c:v>
                </c:pt>
                <c:pt idx="467">
                  <c:v>25.777777777777779</c:v>
                </c:pt>
                <c:pt idx="468">
                  <c:v>25.833333333333332</c:v>
                </c:pt>
                <c:pt idx="469">
                  <c:v>25.888888888888889</c:v>
                </c:pt>
                <c:pt idx="470">
                  <c:v>25.944444444444446</c:v>
                </c:pt>
                <c:pt idx="471">
                  <c:v>26</c:v>
                </c:pt>
                <c:pt idx="472">
                  <c:v>26.055555555555554</c:v>
                </c:pt>
                <c:pt idx="473">
                  <c:v>26.111111111111111</c:v>
                </c:pt>
                <c:pt idx="474">
                  <c:v>26.166666666666668</c:v>
                </c:pt>
                <c:pt idx="475">
                  <c:v>26.222222222222221</c:v>
                </c:pt>
                <c:pt idx="476">
                  <c:v>26.277777777777779</c:v>
                </c:pt>
                <c:pt idx="477">
                  <c:v>26.333333333333332</c:v>
                </c:pt>
                <c:pt idx="478">
                  <c:v>26.388888888888889</c:v>
                </c:pt>
                <c:pt idx="479">
                  <c:v>26.444444444444446</c:v>
                </c:pt>
                <c:pt idx="480">
                  <c:v>26.5</c:v>
                </c:pt>
                <c:pt idx="481">
                  <c:v>26.555555555555554</c:v>
                </c:pt>
                <c:pt idx="482">
                  <c:v>26.611111111111111</c:v>
                </c:pt>
                <c:pt idx="483">
                  <c:v>26.666666666666668</c:v>
                </c:pt>
                <c:pt idx="484">
                  <c:v>26.722222222222221</c:v>
                </c:pt>
                <c:pt idx="485">
                  <c:v>26.777777777777779</c:v>
                </c:pt>
                <c:pt idx="486">
                  <c:v>26.833333333333332</c:v>
                </c:pt>
                <c:pt idx="487">
                  <c:v>26.888888888888889</c:v>
                </c:pt>
                <c:pt idx="488">
                  <c:v>26.944444444444446</c:v>
                </c:pt>
                <c:pt idx="489">
                  <c:v>27</c:v>
                </c:pt>
                <c:pt idx="490">
                  <c:v>27.055555555555554</c:v>
                </c:pt>
                <c:pt idx="491">
                  <c:v>27.111111111111111</c:v>
                </c:pt>
                <c:pt idx="492">
                  <c:v>27.166666666666668</c:v>
                </c:pt>
                <c:pt idx="493">
                  <c:v>27.222222222222221</c:v>
                </c:pt>
                <c:pt idx="494">
                  <c:v>27.277777777777779</c:v>
                </c:pt>
                <c:pt idx="495">
                  <c:v>27.333333333333332</c:v>
                </c:pt>
                <c:pt idx="496">
                  <c:v>27.388888888888889</c:v>
                </c:pt>
                <c:pt idx="497">
                  <c:v>27.444444444444446</c:v>
                </c:pt>
                <c:pt idx="498">
                  <c:v>27.5</c:v>
                </c:pt>
                <c:pt idx="499">
                  <c:v>27.555555555555554</c:v>
                </c:pt>
                <c:pt idx="500">
                  <c:v>27.611111111111111</c:v>
                </c:pt>
                <c:pt idx="501">
                  <c:v>27.666666666666668</c:v>
                </c:pt>
                <c:pt idx="502">
                  <c:v>27.722222222222221</c:v>
                </c:pt>
                <c:pt idx="503">
                  <c:v>27.777777777777779</c:v>
                </c:pt>
                <c:pt idx="504">
                  <c:v>27.833333333333332</c:v>
                </c:pt>
                <c:pt idx="505">
                  <c:v>27.888888888888889</c:v>
                </c:pt>
                <c:pt idx="506">
                  <c:v>27.944444444444446</c:v>
                </c:pt>
                <c:pt idx="507">
                  <c:v>28</c:v>
                </c:pt>
                <c:pt idx="508">
                  <c:v>28.055555555555554</c:v>
                </c:pt>
                <c:pt idx="509">
                  <c:v>28.111111111111111</c:v>
                </c:pt>
                <c:pt idx="510">
                  <c:v>28.166666666666668</c:v>
                </c:pt>
                <c:pt idx="511">
                  <c:v>28.222222222222221</c:v>
                </c:pt>
                <c:pt idx="512">
                  <c:v>28.277777777777779</c:v>
                </c:pt>
                <c:pt idx="513">
                  <c:v>28.333333333333332</c:v>
                </c:pt>
                <c:pt idx="514">
                  <c:v>28.388888888888889</c:v>
                </c:pt>
                <c:pt idx="515">
                  <c:v>28.444444444444446</c:v>
                </c:pt>
                <c:pt idx="516">
                  <c:v>28.5</c:v>
                </c:pt>
                <c:pt idx="517">
                  <c:v>28.555555555555554</c:v>
                </c:pt>
                <c:pt idx="518">
                  <c:v>28.611111111111111</c:v>
                </c:pt>
                <c:pt idx="519">
                  <c:v>28.666666666666668</c:v>
                </c:pt>
                <c:pt idx="520">
                  <c:v>28.722222222222221</c:v>
                </c:pt>
                <c:pt idx="521">
                  <c:v>28.777777777777779</c:v>
                </c:pt>
                <c:pt idx="522">
                  <c:v>28.833333333333332</c:v>
                </c:pt>
                <c:pt idx="523">
                  <c:v>28.888888888888889</c:v>
                </c:pt>
                <c:pt idx="524">
                  <c:v>28.944444444444446</c:v>
                </c:pt>
                <c:pt idx="525">
                  <c:v>29</c:v>
                </c:pt>
                <c:pt idx="526">
                  <c:v>29.055555555555554</c:v>
                </c:pt>
                <c:pt idx="527">
                  <c:v>29.111111111111111</c:v>
                </c:pt>
                <c:pt idx="528">
                  <c:v>29.166666666666668</c:v>
                </c:pt>
                <c:pt idx="529">
                  <c:v>29.222222222222221</c:v>
                </c:pt>
                <c:pt idx="530">
                  <c:v>29.277777777777779</c:v>
                </c:pt>
                <c:pt idx="531">
                  <c:v>29.333333333333332</c:v>
                </c:pt>
                <c:pt idx="532">
                  <c:v>29.388888888888889</c:v>
                </c:pt>
                <c:pt idx="533">
                  <c:v>29.444444444444446</c:v>
                </c:pt>
                <c:pt idx="534">
                  <c:v>29.5</c:v>
                </c:pt>
                <c:pt idx="535">
                  <c:v>29.555555555555554</c:v>
                </c:pt>
                <c:pt idx="536">
                  <c:v>29.611111111111111</c:v>
                </c:pt>
                <c:pt idx="537">
                  <c:v>29.666666666666668</c:v>
                </c:pt>
                <c:pt idx="538">
                  <c:v>29.722222222222221</c:v>
                </c:pt>
                <c:pt idx="539">
                  <c:v>29.777777777777779</c:v>
                </c:pt>
                <c:pt idx="540">
                  <c:v>29.833333333333332</c:v>
                </c:pt>
                <c:pt idx="541">
                  <c:v>29.888888888888889</c:v>
                </c:pt>
                <c:pt idx="542">
                  <c:v>29.944444444444446</c:v>
                </c:pt>
                <c:pt idx="543">
                  <c:v>30</c:v>
                </c:pt>
                <c:pt idx="544">
                  <c:v>30.055555555555554</c:v>
                </c:pt>
                <c:pt idx="545">
                  <c:v>30.111111111111111</c:v>
                </c:pt>
                <c:pt idx="546">
                  <c:v>30.166666666666668</c:v>
                </c:pt>
                <c:pt idx="547">
                  <c:v>30.222222222222221</c:v>
                </c:pt>
                <c:pt idx="548">
                  <c:v>30.277777777777779</c:v>
                </c:pt>
                <c:pt idx="549">
                  <c:v>30.333333333333332</c:v>
                </c:pt>
                <c:pt idx="550">
                  <c:v>30.388888888888889</c:v>
                </c:pt>
                <c:pt idx="551">
                  <c:v>30.444444444444446</c:v>
                </c:pt>
                <c:pt idx="552">
                  <c:v>30.5</c:v>
                </c:pt>
                <c:pt idx="553">
                  <c:v>30.555555555555554</c:v>
                </c:pt>
                <c:pt idx="554">
                  <c:v>30.611111111111111</c:v>
                </c:pt>
                <c:pt idx="555">
                  <c:v>30.666666666666668</c:v>
                </c:pt>
                <c:pt idx="556">
                  <c:v>30.722222222222221</c:v>
                </c:pt>
                <c:pt idx="557">
                  <c:v>30.777777777777779</c:v>
                </c:pt>
                <c:pt idx="558">
                  <c:v>30.833333333333332</c:v>
                </c:pt>
                <c:pt idx="559">
                  <c:v>30.888888888888889</c:v>
                </c:pt>
                <c:pt idx="560">
                  <c:v>30.944444444444446</c:v>
                </c:pt>
                <c:pt idx="561">
                  <c:v>31</c:v>
                </c:pt>
                <c:pt idx="562">
                  <c:v>31.055555555555554</c:v>
                </c:pt>
                <c:pt idx="563">
                  <c:v>31.111111111111111</c:v>
                </c:pt>
                <c:pt idx="564">
                  <c:v>31.166666666666668</c:v>
                </c:pt>
                <c:pt idx="565">
                  <c:v>31.222222222222221</c:v>
                </c:pt>
                <c:pt idx="566">
                  <c:v>31.277777777777779</c:v>
                </c:pt>
                <c:pt idx="567">
                  <c:v>31.333333333333332</c:v>
                </c:pt>
                <c:pt idx="568">
                  <c:v>31.388888888888889</c:v>
                </c:pt>
                <c:pt idx="569">
                  <c:v>31.444444444444446</c:v>
                </c:pt>
                <c:pt idx="570">
                  <c:v>31.5</c:v>
                </c:pt>
                <c:pt idx="571">
                  <c:v>31.555555555555554</c:v>
                </c:pt>
                <c:pt idx="572">
                  <c:v>31.611111111111111</c:v>
                </c:pt>
                <c:pt idx="573">
                  <c:v>31.666666666666668</c:v>
                </c:pt>
                <c:pt idx="574">
                  <c:v>31.722222222222221</c:v>
                </c:pt>
                <c:pt idx="575">
                  <c:v>31.777777777777779</c:v>
                </c:pt>
                <c:pt idx="576">
                  <c:v>31.833333333333332</c:v>
                </c:pt>
                <c:pt idx="577">
                  <c:v>31.888888888888889</c:v>
                </c:pt>
                <c:pt idx="578">
                  <c:v>31.944444444444446</c:v>
                </c:pt>
                <c:pt idx="579">
                  <c:v>32</c:v>
                </c:pt>
                <c:pt idx="580">
                  <c:v>32.055555555555557</c:v>
                </c:pt>
                <c:pt idx="581">
                  <c:v>32.111111111111114</c:v>
                </c:pt>
                <c:pt idx="582">
                  <c:v>32.166666666666664</c:v>
                </c:pt>
                <c:pt idx="583">
                  <c:v>32.222222222222221</c:v>
                </c:pt>
                <c:pt idx="584">
                  <c:v>32.277777777777779</c:v>
                </c:pt>
                <c:pt idx="585">
                  <c:v>32.333333333333336</c:v>
                </c:pt>
                <c:pt idx="586">
                  <c:v>32.388888888888886</c:v>
                </c:pt>
                <c:pt idx="587">
                  <c:v>32.444444444444443</c:v>
                </c:pt>
                <c:pt idx="588">
                  <c:v>32.5</c:v>
                </c:pt>
                <c:pt idx="589">
                  <c:v>32.555555555555557</c:v>
                </c:pt>
                <c:pt idx="590">
                  <c:v>32.611111111111114</c:v>
                </c:pt>
                <c:pt idx="591">
                  <c:v>32.666666666666664</c:v>
                </c:pt>
                <c:pt idx="592">
                  <c:v>32.722222222222221</c:v>
                </c:pt>
                <c:pt idx="593">
                  <c:v>32.777777777777779</c:v>
                </c:pt>
                <c:pt idx="594">
                  <c:v>32.833333333333336</c:v>
                </c:pt>
                <c:pt idx="595">
                  <c:v>32.888888888888886</c:v>
                </c:pt>
                <c:pt idx="596">
                  <c:v>32.944444444444443</c:v>
                </c:pt>
                <c:pt idx="597">
                  <c:v>33</c:v>
                </c:pt>
                <c:pt idx="598">
                  <c:v>33.055555555555557</c:v>
                </c:pt>
                <c:pt idx="599">
                  <c:v>33.111111111111114</c:v>
                </c:pt>
                <c:pt idx="600">
                  <c:v>33.166666666666664</c:v>
                </c:pt>
                <c:pt idx="601">
                  <c:v>33.222222222222221</c:v>
                </c:pt>
                <c:pt idx="602">
                  <c:v>33.277777777777779</c:v>
                </c:pt>
                <c:pt idx="603">
                  <c:v>33.333333333333336</c:v>
                </c:pt>
                <c:pt idx="604">
                  <c:v>33.388888888888886</c:v>
                </c:pt>
                <c:pt idx="605">
                  <c:v>33.444444444444443</c:v>
                </c:pt>
                <c:pt idx="606">
                  <c:v>33.5</c:v>
                </c:pt>
                <c:pt idx="607">
                  <c:v>33.555555555555557</c:v>
                </c:pt>
                <c:pt idx="608">
                  <c:v>33.611111111111114</c:v>
                </c:pt>
                <c:pt idx="609">
                  <c:v>33.666666666666664</c:v>
                </c:pt>
                <c:pt idx="610">
                  <c:v>33.722222222222221</c:v>
                </c:pt>
                <c:pt idx="611">
                  <c:v>33.777777777777779</c:v>
                </c:pt>
                <c:pt idx="612">
                  <c:v>33.833333333333336</c:v>
                </c:pt>
                <c:pt idx="613">
                  <c:v>33.888888888888886</c:v>
                </c:pt>
                <c:pt idx="614">
                  <c:v>33.944444444444443</c:v>
                </c:pt>
                <c:pt idx="615">
                  <c:v>34</c:v>
                </c:pt>
                <c:pt idx="616">
                  <c:v>34.055555555555557</c:v>
                </c:pt>
                <c:pt idx="617">
                  <c:v>34.111111111111114</c:v>
                </c:pt>
                <c:pt idx="618">
                  <c:v>34.166666666666664</c:v>
                </c:pt>
                <c:pt idx="619">
                  <c:v>34.222222222222221</c:v>
                </c:pt>
                <c:pt idx="620">
                  <c:v>34.277777777777779</c:v>
                </c:pt>
                <c:pt idx="621">
                  <c:v>34.333333333333336</c:v>
                </c:pt>
                <c:pt idx="622">
                  <c:v>34.388888888888893</c:v>
                </c:pt>
                <c:pt idx="623">
                  <c:v>34.444444444444443</c:v>
                </c:pt>
                <c:pt idx="624">
                  <c:v>34.5</c:v>
                </c:pt>
                <c:pt idx="625">
                  <c:v>34.555555555555557</c:v>
                </c:pt>
                <c:pt idx="626">
                  <c:v>34.611111111111107</c:v>
                </c:pt>
                <c:pt idx="627">
                  <c:v>34.666666666666664</c:v>
                </c:pt>
                <c:pt idx="628">
                  <c:v>34.722222222222221</c:v>
                </c:pt>
                <c:pt idx="629">
                  <c:v>34.777777777777779</c:v>
                </c:pt>
                <c:pt idx="630">
                  <c:v>34.833333333333336</c:v>
                </c:pt>
                <c:pt idx="631">
                  <c:v>34.888888888888893</c:v>
                </c:pt>
                <c:pt idx="632">
                  <c:v>34.944444444444443</c:v>
                </c:pt>
                <c:pt idx="633">
                  <c:v>35</c:v>
                </c:pt>
                <c:pt idx="634">
                  <c:v>35.055555555555557</c:v>
                </c:pt>
                <c:pt idx="635">
                  <c:v>35.111111111111107</c:v>
                </c:pt>
                <c:pt idx="636">
                  <c:v>35.166666666666664</c:v>
                </c:pt>
                <c:pt idx="637">
                  <c:v>35.222222222222221</c:v>
                </c:pt>
                <c:pt idx="638">
                  <c:v>35.277777777777779</c:v>
                </c:pt>
                <c:pt idx="639">
                  <c:v>35.333333333333336</c:v>
                </c:pt>
                <c:pt idx="640">
                  <c:v>35.388888888888893</c:v>
                </c:pt>
                <c:pt idx="641">
                  <c:v>35.444444444444443</c:v>
                </c:pt>
                <c:pt idx="642">
                  <c:v>35.5</c:v>
                </c:pt>
                <c:pt idx="643">
                  <c:v>35.555555555555557</c:v>
                </c:pt>
                <c:pt idx="644">
                  <c:v>35.611111111111107</c:v>
                </c:pt>
                <c:pt idx="645">
                  <c:v>35.666666666666664</c:v>
                </c:pt>
                <c:pt idx="646">
                  <c:v>35.722222222222221</c:v>
                </c:pt>
                <c:pt idx="647">
                  <c:v>35.777777777777779</c:v>
                </c:pt>
                <c:pt idx="648">
                  <c:v>35.833333333333336</c:v>
                </c:pt>
                <c:pt idx="649">
                  <c:v>35.888888888888893</c:v>
                </c:pt>
                <c:pt idx="650">
                  <c:v>35.944444444444443</c:v>
                </c:pt>
                <c:pt idx="651">
                  <c:v>36</c:v>
                </c:pt>
                <c:pt idx="652">
                  <c:v>36.055555555555557</c:v>
                </c:pt>
                <c:pt idx="653">
                  <c:v>36.111111111111107</c:v>
                </c:pt>
                <c:pt idx="654">
                  <c:v>36.166666666666664</c:v>
                </c:pt>
                <c:pt idx="655">
                  <c:v>36.222222222222221</c:v>
                </c:pt>
                <c:pt idx="656">
                  <c:v>36.277777777777779</c:v>
                </c:pt>
                <c:pt idx="657">
                  <c:v>36.333333333333336</c:v>
                </c:pt>
                <c:pt idx="658">
                  <c:v>36.388888888888893</c:v>
                </c:pt>
                <c:pt idx="659">
                  <c:v>36.444444444444443</c:v>
                </c:pt>
                <c:pt idx="660">
                  <c:v>36.5</c:v>
                </c:pt>
                <c:pt idx="661">
                  <c:v>36.555555555555557</c:v>
                </c:pt>
                <c:pt idx="662">
                  <c:v>36.611111111111107</c:v>
                </c:pt>
                <c:pt idx="663">
                  <c:v>36.666666666666664</c:v>
                </c:pt>
                <c:pt idx="664">
                  <c:v>36.722222222222221</c:v>
                </c:pt>
                <c:pt idx="665">
                  <c:v>36.777777777777779</c:v>
                </c:pt>
                <c:pt idx="666">
                  <c:v>36.833333333333336</c:v>
                </c:pt>
                <c:pt idx="667">
                  <c:v>36.888888888888893</c:v>
                </c:pt>
                <c:pt idx="668">
                  <c:v>36.944444444444443</c:v>
                </c:pt>
                <c:pt idx="669">
                  <c:v>37</c:v>
                </c:pt>
                <c:pt idx="670">
                  <c:v>37.055555555555557</c:v>
                </c:pt>
                <c:pt idx="671">
                  <c:v>37.111111111111107</c:v>
                </c:pt>
                <c:pt idx="672">
                  <c:v>37.166666666666664</c:v>
                </c:pt>
                <c:pt idx="673">
                  <c:v>37.222222222222221</c:v>
                </c:pt>
                <c:pt idx="674">
                  <c:v>37.277777777777779</c:v>
                </c:pt>
                <c:pt idx="675">
                  <c:v>37.333333333333336</c:v>
                </c:pt>
                <c:pt idx="676">
                  <c:v>37.388888888888893</c:v>
                </c:pt>
                <c:pt idx="677">
                  <c:v>37.444444444444443</c:v>
                </c:pt>
                <c:pt idx="678">
                  <c:v>37.5</c:v>
                </c:pt>
                <c:pt idx="679">
                  <c:v>37.555555555555557</c:v>
                </c:pt>
                <c:pt idx="680">
                  <c:v>37.611111111111107</c:v>
                </c:pt>
                <c:pt idx="681">
                  <c:v>37.666666666666664</c:v>
                </c:pt>
                <c:pt idx="682">
                  <c:v>37.722222222222221</c:v>
                </c:pt>
                <c:pt idx="683">
                  <c:v>37.777777777777779</c:v>
                </c:pt>
                <c:pt idx="684">
                  <c:v>37.833333333333336</c:v>
                </c:pt>
                <c:pt idx="685">
                  <c:v>37.888888888888893</c:v>
                </c:pt>
                <c:pt idx="686">
                  <c:v>37.944444444444443</c:v>
                </c:pt>
                <c:pt idx="687">
                  <c:v>38</c:v>
                </c:pt>
                <c:pt idx="688">
                  <c:v>38.055555555555557</c:v>
                </c:pt>
                <c:pt idx="689">
                  <c:v>38.111111111111107</c:v>
                </c:pt>
                <c:pt idx="690">
                  <c:v>38.166666666666664</c:v>
                </c:pt>
                <c:pt idx="691">
                  <c:v>38.222222222222221</c:v>
                </c:pt>
                <c:pt idx="692">
                  <c:v>38.277777777777779</c:v>
                </c:pt>
                <c:pt idx="693">
                  <c:v>38.333333333333336</c:v>
                </c:pt>
                <c:pt idx="694">
                  <c:v>38.388888888888893</c:v>
                </c:pt>
                <c:pt idx="695">
                  <c:v>38.444444444444443</c:v>
                </c:pt>
                <c:pt idx="696">
                  <c:v>38.5</c:v>
                </c:pt>
                <c:pt idx="697">
                  <c:v>38.555555555555557</c:v>
                </c:pt>
                <c:pt idx="698">
                  <c:v>38.611111111111107</c:v>
                </c:pt>
                <c:pt idx="699">
                  <c:v>38.666666666666664</c:v>
                </c:pt>
                <c:pt idx="700">
                  <c:v>38.722222222222221</c:v>
                </c:pt>
                <c:pt idx="701">
                  <c:v>38.777777777777779</c:v>
                </c:pt>
                <c:pt idx="702">
                  <c:v>38.833333333333336</c:v>
                </c:pt>
                <c:pt idx="703">
                  <c:v>38.888888888888893</c:v>
                </c:pt>
                <c:pt idx="704">
                  <c:v>38.944444444444443</c:v>
                </c:pt>
                <c:pt idx="705">
                  <c:v>39</c:v>
                </c:pt>
                <c:pt idx="706">
                  <c:v>39.055555555555557</c:v>
                </c:pt>
                <c:pt idx="707">
                  <c:v>39.111111111111107</c:v>
                </c:pt>
                <c:pt idx="708">
                  <c:v>39.166666666666664</c:v>
                </c:pt>
                <c:pt idx="709">
                  <c:v>39.222222222222221</c:v>
                </c:pt>
                <c:pt idx="710">
                  <c:v>39.277777777777779</c:v>
                </c:pt>
                <c:pt idx="711">
                  <c:v>39.333333333333336</c:v>
                </c:pt>
                <c:pt idx="712">
                  <c:v>39.388888888888893</c:v>
                </c:pt>
                <c:pt idx="713">
                  <c:v>39.444444444444443</c:v>
                </c:pt>
                <c:pt idx="714">
                  <c:v>39.5</c:v>
                </c:pt>
                <c:pt idx="715">
                  <c:v>39.555555555555557</c:v>
                </c:pt>
                <c:pt idx="716">
                  <c:v>39.611111111111107</c:v>
                </c:pt>
                <c:pt idx="717">
                  <c:v>39.666666666666664</c:v>
                </c:pt>
                <c:pt idx="718">
                  <c:v>39.722222222222221</c:v>
                </c:pt>
                <c:pt idx="719">
                  <c:v>39.777777777777779</c:v>
                </c:pt>
                <c:pt idx="720">
                  <c:v>39.833333333333336</c:v>
                </c:pt>
                <c:pt idx="721">
                  <c:v>39.888888888888893</c:v>
                </c:pt>
                <c:pt idx="722">
                  <c:v>39.944444444444443</c:v>
                </c:pt>
                <c:pt idx="723">
                  <c:v>40</c:v>
                </c:pt>
                <c:pt idx="724">
                  <c:v>40.055555555555557</c:v>
                </c:pt>
                <c:pt idx="725">
                  <c:v>40.111111111111107</c:v>
                </c:pt>
                <c:pt idx="726">
                  <c:v>40.166666666666664</c:v>
                </c:pt>
                <c:pt idx="727">
                  <c:v>40.222222222222221</c:v>
                </c:pt>
                <c:pt idx="728">
                  <c:v>40.277777777777779</c:v>
                </c:pt>
                <c:pt idx="729">
                  <c:v>40.333333333333336</c:v>
                </c:pt>
                <c:pt idx="730">
                  <c:v>40.388888888888893</c:v>
                </c:pt>
                <c:pt idx="731">
                  <c:v>40.444444444444443</c:v>
                </c:pt>
                <c:pt idx="732">
                  <c:v>40.5</c:v>
                </c:pt>
                <c:pt idx="733">
                  <c:v>40.555555555555557</c:v>
                </c:pt>
                <c:pt idx="734">
                  <c:v>40.611111111111107</c:v>
                </c:pt>
                <c:pt idx="735">
                  <c:v>40.666666666666664</c:v>
                </c:pt>
                <c:pt idx="736">
                  <c:v>40.722222222222221</c:v>
                </c:pt>
                <c:pt idx="737">
                  <c:v>40.777777777777779</c:v>
                </c:pt>
                <c:pt idx="738">
                  <c:v>40.833333333333336</c:v>
                </c:pt>
                <c:pt idx="739">
                  <c:v>40.888888888888893</c:v>
                </c:pt>
                <c:pt idx="740">
                  <c:v>40.944444444444443</c:v>
                </c:pt>
                <c:pt idx="741">
                  <c:v>41</c:v>
                </c:pt>
                <c:pt idx="742">
                  <c:v>41.055555555555557</c:v>
                </c:pt>
                <c:pt idx="743">
                  <c:v>41.111111111111107</c:v>
                </c:pt>
                <c:pt idx="744">
                  <c:v>41.166666666666664</c:v>
                </c:pt>
                <c:pt idx="745">
                  <c:v>41.222222222222221</c:v>
                </c:pt>
                <c:pt idx="746">
                  <c:v>41.277777777777779</c:v>
                </c:pt>
                <c:pt idx="747">
                  <c:v>41.333333333333336</c:v>
                </c:pt>
                <c:pt idx="748">
                  <c:v>41.388888888888893</c:v>
                </c:pt>
                <c:pt idx="749">
                  <c:v>41.444444444444443</c:v>
                </c:pt>
                <c:pt idx="750">
                  <c:v>41.5</c:v>
                </c:pt>
                <c:pt idx="751">
                  <c:v>41.555555555555557</c:v>
                </c:pt>
                <c:pt idx="752">
                  <c:v>41.611111111111107</c:v>
                </c:pt>
                <c:pt idx="753">
                  <c:v>41.666666666666664</c:v>
                </c:pt>
                <c:pt idx="754">
                  <c:v>41.722222222222221</c:v>
                </c:pt>
                <c:pt idx="755">
                  <c:v>41.777777777777779</c:v>
                </c:pt>
                <c:pt idx="756">
                  <c:v>41.833333333333336</c:v>
                </c:pt>
                <c:pt idx="757">
                  <c:v>41.888888888888893</c:v>
                </c:pt>
                <c:pt idx="758">
                  <c:v>41.944444444444443</c:v>
                </c:pt>
                <c:pt idx="759">
                  <c:v>42</c:v>
                </c:pt>
                <c:pt idx="760">
                  <c:v>42.055555555555557</c:v>
                </c:pt>
                <c:pt idx="761">
                  <c:v>42.111111111111107</c:v>
                </c:pt>
                <c:pt idx="762">
                  <c:v>42.166666666666664</c:v>
                </c:pt>
                <c:pt idx="763">
                  <c:v>42.222222222222221</c:v>
                </c:pt>
                <c:pt idx="764">
                  <c:v>42.277777777777779</c:v>
                </c:pt>
                <c:pt idx="765">
                  <c:v>42.333333333333336</c:v>
                </c:pt>
                <c:pt idx="766">
                  <c:v>42.388888888888893</c:v>
                </c:pt>
                <c:pt idx="767">
                  <c:v>42.444444444444443</c:v>
                </c:pt>
                <c:pt idx="768">
                  <c:v>42.5</c:v>
                </c:pt>
                <c:pt idx="769">
                  <c:v>42.555555555555557</c:v>
                </c:pt>
                <c:pt idx="770">
                  <c:v>42.611111111111107</c:v>
                </c:pt>
                <c:pt idx="771">
                  <c:v>42.666666666666664</c:v>
                </c:pt>
                <c:pt idx="772">
                  <c:v>42.722222222222221</c:v>
                </c:pt>
                <c:pt idx="773">
                  <c:v>42.777777777777779</c:v>
                </c:pt>
                <c:pt idx="774">
                  <c:v>42.833333333333336</c:v>
                </c:pt>
                <c:pt idx="775">
                  <c:v>42.888888888888893</c:v>
                </c:pt>
                <c:pt idx="776">
                  <c:v>42.944444444444443</c:v>
                </c:pt>
                <c:pt idx="777">
                  <c:v>43</c:v>
                </c:pt>
                <c:pt idx="778">
                  <c:v>43.055555555555557</c:v>
                </c:pt>
                <c:pt idx="779">
                  <c:v>43.111111111111107</c:v>
                </c:pt>
                <c:pt idx="780">
                  <c:v>43.166666666666664</c:v>
                </c:pt>
                <c:pt idx="781">
                  <c:v>43.222222222222221</c:v>
                </c:pt>
                <c:pt idx="782">
                  <c:v>43.277777777777779</c:v>
                </c:pt>
                <c:pt idx="783">
                  <c:v>43.333333333333336</c:v>
                </c:pt>
                <c:pt idx="784">
                  <c:v>43.388888888888893</c:v>
                </c:pt>
                <c:pt idx="785">
                  <c:v>43.444444444444443</c:v>
                </c:pt>
                <c:pt idx="786">
                  <c:v>43.5</c:v>
                </c:pt>
                <c:pt idx="787">
                  <c:v>43.555555555555557</c:v>
                </c:pt>
                <c:pt idx="788">
                  <c:v>43.611111111111107</c:v>
                </c:pt>
                <c:pt idx="789">
                  <c:v>43.666666666666664</c:v>
                </c:pt>
                <c:pt idx="790">
                  <c:v>43.722222222222221</c:v>
                </c:pt>
                <c:pt idx="791">
                  <c:v>43.777777777777779</c:v>
                </c:pt>
                <c:pt idx="792">
                  <c:v>43.833333333333336</c:v>
                </c:pt>
                <c:pt idx="793">
                  <c:v>43.888888888888893</c:v>
                </c:pt>
                <c:pt idx="794">
                  <c:v>43.944444444444443</c:v>
                </c:pt>
                <c:pt idx="795">
                  <c:v>44</c:v>
                </c:pt>
                <c:pt idx="796">
                  <c:v>44.055555555555557</c:v>
                </c:pt>
                <c:pt idx="797">
                  <c:v>44.111111111111107</c:v>
                </c:pt>
                <c:pt idx="798">
                  <c:v>44.166666666666664</c:v>
                </c:pt>
                <c:pt idx="799">
                  <c:v>44.222222222222221</c:v>
                </c:pt>
                <c:pt idx="800">
                  <c:v>44.277777777777779</c:v>
                </c:pt>
                <c:pt idx="801">
                  <c:v>44.333333333333336</c:v>
                </c:pt>
                <c:pt idx="802">
                  <c:v>44.388888888888893</c:v>
                </c:pt>
                <c:pt idx="803">
                  <c:v>44.444444444444443</c:v>
                </c:pt>
                <c:pt idx="804">
                  <c:v>44.5</c:v>
                </c:pt>
                <c:pt idx="805">
                  <c:v>44.555555555555557</c:v>
                </c:pt>
                <c:pt idx="806">
                  <c:v>44.611111111111107</c:v>
                </c:pt>
                <c:pt idx="807">
                  <c:v>44.666666666666664</c:v>
                </c:pt>
                <c:pt idx="808">
                  <c:v>44.722222222222221</c:v>
                </c:pt>
                <c:pt idx="809">
                  <c:v>44.777777777777779</c:v>
                </c:pt>
                <c:pt idx="810">
                  <c:v>44.833333333333336</c:v>
                </c:pt>
                <c:pt idx="811">
                  <c:v>44.888888888888893</c:v>
                </c:pt>
                <c:pt idx="812">
                  <c:v>44.944444444444443</c:v>
                </c:pt>
                <c:pt idx="813">
                  <c:v>45</c:v>
                </c:pt>
                <c:pt idx="814">
                  <c:v>45.055555555555557</c:v>
                </c:pt>
                <c:pt idx="815">
                  <c:v>45.111111111111107</c:v>
                </c:pt>
                <c:pt idx="816">
                  <c:v>45.166666666666664</c:v>
                </c:pt>
                <c:pt idx="817">
                  <c:v>45.222222222222221</c:v>
                </c:pt>
                <c:pt idx="818">
                  <c:v>45.277777777777779</c:v>
                </c:pt>
                <c:pt idx="819">
                  <c:v>45.333333333333336</c:v>
                </c:pt>
                <c:pt idx="820">
                  <c:v>45.388888888888893</c:v>
                </c:pt>
                <c:pt idx="821">
                  <c:v>45.444444444444443</c:v>
                </c:pt>
                <c:pt idx="822">
                  <c:v>45.5</c:v>
                </c:pt>
                <c:pt idx="823">
                  <c:v>45.555555555555557</c:v>
                </c:pt>
                <c:pt idx="824">
                  <c:v>45.611111111111107</c:v>
                </c:pt>
                <c:pt idx="825">
                  <c:v>45.666666666666664</c:v>
                </c:pt>
                <c:pt idx="826">
                  <c:v>45.722222222222221</c:v>
                </c:pt>
                <c:pt idx="827">
                  <c:v>45.777777777777779</c:v>
                </c:pt>
                <c:pt idx="828">
                  <c:v>45.833333333333336</c:v>
                </c:pt>
                <c:pt idx="829">
                  <c:v>45.888888888888893</c:v>
                </c:pt>
                <c:pt idx="830">
                  <c:v>45.944444444444443</c:v>
                </c:pt>
                <c:pt idx="831">
                  <c:v>46</c:v>
                </c:pt>
                <c:pt idx="832">
                  <c:v>46.055555555555557</c:v>
                </c:pt>
                <c:pt idx="833">
                  <c:v>46.111111111111107</c:v>
                </c:pt>
                <c:pt idx="834">
                  <c:v>46.166666666666664</c:v>
                </c:pt>
                <c:pt idx="835">
                  <c:v>46.222222222222221</c:v>
                </c:pt>
                <c:pt idx="836">
                  <c:v>46.277777777777779</c:v>
                </c:pt>
                <c:pt idx="837">
                  <c:v>46.333333333333336</c:v>
                </c:pt>
                <c:pt idx="838">
                  <c:v>46.388888888888893</c:v>
                </c:pt>
                <c:pt idx="839">
                  <c:v>46.444444444444443</c:v>
                </c:pt>
                <c:pt idx="840">
                  <c:v>46.5</c:v>
                </c:pt>
                <c:pt idx="841">
                  <c:v>46.555555555555557</c:v>
                </c:pt>
                <c:pt idx="842">
                  <c:v>46.611111111111107</c:v>
                </c:pt>
                <c:pt idx="843">
                  <c:v>46.666666666666664</c:v>
                </c:pt>
                <c:pt idx="844">
                  <c:v>46.722222222222221</c:v>
                </c:pt>
                <c:pt idx="845">
                  <c:v>46.777777777777779</c:v>
                </c:pt>
                <c:pt idx="846">
                  <c:v>46.833333333333336</c:v>
                </c:pt>
                <c:pt idx="847">
                  <c:v>46.888888888888893</c:v>
                </c:pt>
                <c:pt idx="848">
                  <c:v>46.944444444444443</c:v>
                </c:pt>
                <c:pt idx="849">
                  <c:v>47</c:v>
                </c:pt>
                <c:pt idx="850">
                  <c:v>47.055555555555557</c:v>
                </c:pt>
                <c:pt idx="851">
                  <c:v>47.111111111111107</c:v>
                </c:pt>
                <c:pt idx="852">
                  <c:v>47.166666666666664</c:v>
                </c:pt>
                <c:pt idx="853">
                  <c:v>47.222222222222221</c:v>
                </c:pt>
                <c:pt idx="854">
                  <c:v>47.277777777777779</c:v>
                </c:pt>
                <c:pt idx="855">
                  <c:v>47.333333333333336</c:v>
                </c:pt>
                <c:pt idx="856">
                  <c:v>47.388888888888893</c:v>
                </c:pt>
                <c:pt idx="857">
                  <c:v>47.444444444444443</c:v>
                </c:pt>
                <c:pt idx="858">
                  <c:v>47.5</c:v>
                </c:pt>
                <c:pt idx="859">
                  <c:v>47.555555555555557</c:v>
                </c:pt>
                <c:pt idx="860">
                  <c:v>47.611111111111107</c:v>
                </c:pt>
                <c:pt idx="861">
                  <c:v>47.666666666666664</c:v>
                </c:pt>
                <c:pt idx="862">
                  <c:v>47.722222222222221</c:v>
                </c:pt>
                <c:pt idx="863">
                  <c:v>47.777777777777779</c:v>
                </c:pt>
                <c:pt idx="864">
                  <c:v>47.833333333333336</c:v>
                </c:pt>
                <c:pt idx="865">
                  <c:v>47.888888888888893</c:v>
                </c:pt>
                <c:pt idx="866">
                  <c:v>47.944444444444443</c:v>
                </c:pt>
                <c:pt idx="867">
                  <c:v>48</c:v>
                </c:pt>
                <c:pt idx="868">
                  <c:v>48.055555555555557</c:v>
                </c:pt>
                <c:pt idx="869">
                  <c:v>48.111111111111107</c:v>
                </c:pt>
                <c:pt idx="870">
                  <c:v>48.166666666666664</c:v>
                </c:pt>
                <c:pt idx="871">
                  <c:v>48.222222222222221</c:v>
                </c:pt>
                <c:pt idx="872">
                  <c:v>48.277777777777779</c:v>
                </c:pt>
                <c:pt idx="873">
                  <c:v>48.333333333333336</c:v>
                </c:pt>
                <c:pt idx="874">
                  <c:v>48.388888888888893</c:v>
                </c:pt>
                <c:pt idx="875">
                  <c:v>48.444444444444443</c:v>
                </c:pt>
                <c:pt idx="876">
                  <c:v>48.5</c:v>
                </c:pt>
                <c:pt idx="877">
                  <c:v>48.555555555555557</c:v>
                </c:pt>
                <c:pt idx="878">
                  <c:v>48.611111111111107</c:v>
                </c:pt>
                <c:pt idx="879">
                  <c:v>48.666666666666664</c:v>
                </c:pt>
                <c:pt idx="880">
                  <c:v>48.722222222222221</c:v>
                </c:pt>
                <c:pt idx="881">
                  <c:v>48.777777777777779</c:v>
                </c:pt>
                <c:pt idx="882">
                  <c:v>48.833333333333336</c:v>
                </c:pt>
                <c:pt idx="883">
                  <c:v>48.888888888888893</c:v>
                </c:pt>
                <c:pt idx="884">
                  <c:v>48.944444444444443</c:v>
                </c:pt>
                <c:pt idx="885">
                  <c:v>49</c:v>
                </c:pt>
                <c:pt idx="886">
                  <c:v>49.055555555555557</c:v>
                </c:pt>
                <c:pt idx="887">
                  <c:v>49.111111111111107</c:v>
                </c:pt>
                <c:pt idx="888">
                  <c:v>49.166666666666664</c:v>
                </c:pt>
                <c:pt idx="889">
                  <c:v>49.222222222222221</c:v>
                </c:pt>
                <c:pt idx="890">
                  <c:v>49.277777777777779</c:v>
                </c:pt>
                <c:pt idx="891">
                  <c:v>49.333333333333336</c:v>
                </c:pt>
                <c:pt idx="892">
                  <c:v>49.388888888888893</c:v>
                </c:pt>
                <c:pt idx="893">
                  <c:v>49.444444444444443</c:v>
                </c:pt>
                <c:pt idx="894">
                  <c:v>49.5</c:v>
                </c:pt>
                <c:pt idx="895">
                  <c:v>49.555555555555557</c:v>
                </c:pt>
                <c:pt idx="896">
                  <c:v>49.611111111111107</c:v>
                </c:pt>
                <c:pt idx="897">
                  <c:v>49.666666666666664</c:v>
                </c:pt>
                <c:pt idx="898">
                  <c:v>49.722222222222221</c:v>
                </c:pt>
                <c:pt idx="899">
                  <c:v>49.777777777777779</c:v>
                </c:pt>
                <c:pt idx="900">
                  <c:v>49.833333333333336</c:v>
                </c:pt>
                <c:pt idx="901">
                  <c:v>49.888888888888893</c:v>
                </c:pt>
                <c:pt idx="902">
                  <c:v>49.944444444444443</c:v>
                </c:pt>
                <c:pt idx="903">
                  <c:v>50</c:v>
                </c:pt>
                <c:pt idx="904">
                  <c:v>50.055555555555557</c:v>
                </c:pt>
                <c:pt idx="905">
                  <c:v>50.111111111111107</c:v>
                </c:pt>
                <c:pt idx="906">
                  <c:v>50.166666666666664</c:v>
                </c:pt>
                <c:pt idx="907">
                  <c:v>50.222222222222221</c:v>
                </c:pt>
                <c:pt idx="908">
                  <c:v>50.277777777777779</c:v>
                </c:pt>
                <c:pt idx="909">
                  <c:v>50.333333333333336</c:v>
                </c:pt>
                <c:pt idx="910">
                  <c:v>50.388888888888893</c:v>
                </c:pt>
                <c:pt idx="911">
                  <c:v>50.444444444444443</c:v>
                </c:pt>
                <c:pt idx="912">
                  <c:v>50.5</c:v>
                </c:pt>
                <c:pt idx="913">
                  <c:v>50.555555555555557</c:v>
                </c:pt>
                <c:pt idx="914">
                  <c:v>50.611111111111107</c:v>
                </c:pt>
                <c:pt idx="915">
                  <c:v>50.666666666666664</c:v>
                </c:pt>
                <c:pt idx="916">
                  <c:v>50.722222222222221</c:v>
                </c:pt>
                <c:pt idx="917">
                  <c:v>50.777777777777779</c:v>
                </c:pt>
                <c:pt idx="918">
                  <c:v>50.833333333333336</c:v>
                </c:pt>
                <c:pt idx="919">
                  <c:v>50.888888888888893</c:v>
                </c:pt>
                <c:pt idx="920">
                  <c:v>50.944444444444443</c:v>
                </c:pt>
                <c:pt idx="921">
                  <c:v>51</c:v>
                </c:pt>
                <c:pt idx="922">
                  <c:v>51.055555555555557</c:v>
                </c:pt>
                <c:pt idx="923">
                  <c:v>51.111111111111107</c:v>
                </c:pt>
                <c:pt idx="924">
                  <c:v>51.166666666666664</c:v>
                </c:pt>
                <c:pt idx="925">
                  <c:v>51.222222222222221</c:v>
                </c:pt>
                <c:pt idx="926">
                  <c:v>51.277777777777779</c:v>
                </c:pt>
                <c:pt idx="927">
                  <c:v>51.333333333333336</c:v>
                </c:pt>
                <c:pt idx="928">
                  <c:v>51.388888888888893</c:v>
                </c:pt>
                <c:pt idx="929">
                  <c:v>51.444444444444443</c:v>
                </c:pt>
                <c:pt idx="930">
                  <c:v>51.5</c:v>
                </c:pt>
                <c:pt idx="931">
                  <c:v>51.555555555555557</c:v>
                </c:pt>
                <c:pt idx="932">
                  <c:v>51.611111111111107</c:v>
                </c:pt>
                <c:pt idx="933">
                  <c:v>51.666666666666664</c:v>
                </c:pt>
                <c:pt idx="934">
                  <c:v>51.722222222222221</c:v>
                </c:pt>
                <c:pt idx="935">
                  <c:v>51.777777777777779</c:v>
                </c:pt>
                <c:pt idx="936">
                  <c:v>51.833333333333336</c:v>
                </c:pt>
                <c:pt idx="937">
                  <c:v>51.888888888888893</c:v>
                </c:pt>
                <c:pt idx="938">
                  <c:v>51.944444444444443</c:v>
                </c:pt>
                <c:pt idx="939">
                  <c:v>52</c:v>
                </c:pt>
                <c:pt idx="940">
                  <c:v>52.055555555555557</c:v>
                </c:pt>
                <c:pt idx="941">
                  <c:v>52.111111111111107</c:v>
                </c:pt>
                <c:pt idx="942">
                  <c:v>52.166666666666664</c:v>
                </c:pt>
                <c:pt idx="943">
                  <c:v>52.222222222222221</c:v>
                </c:pt>
                <c:pt idx="944">
                  <c:v>52.277777777777779</c:v>
                </c:pt>
                <c:pt idx="945">
                  <c:v>52.333333333333336</c:v>
                </c:pt>
                <c:pt idx="946">
                  <c:v>52.388888888888893</c:v>
                </c:pt>
                <c:pt idx="947">
                  <c:v>52.444444444444443</c:v>
                </c:pt>
                <c:pt idx="948">
                  <c:v>52.5</c:v>
                </c:pt>
                <c:pt idx="949">
                  <c:v>52.555555555555557</c:v>
                </c:pt>
                <c:pt idx="950">
                  <c:v>52.611111111111107</c:v>
                </c:pt>
                <c:pt idx="951">
                  <c:v>52.666666666666664</c:v>
                </c:pt>
                <c:pt idx="952">
                  <c:v>52.722222222222221</c:v>
                </c:pt>
                <c:pt idx="953">
                  <c:v>52.777777777777779</c:v>
                </c:pt>
                <c:pt idx="954">
                  <c:v>52.833333333333336</c:v>
                </c:pt>
                <c:pt idx="955">
                  <c:v>52.888888888888893</c:v>
                </c:pt>
                <c:pt idx="956">
                  <c:v>52.944444444444443</c:v>
                </c:pt>
                <c:pt idx="957">
                  <c:v>53</c:v>
                </c:pt>
                <c:pt idx="958">
                  <c:v>53.055555555555557</c:v>
                </c:pt>
                <c:pt idx="959">
                  <c:v>53.111111111111107</c:v>
                </c:pt>
                <c:pt idx="960">
                  <c:v>53.166666666666664</c:v>
                </c:pt>
                <c:pt idx="961">
                  <c:v>53.222222222222221</c:v>
                </c:pt>
                <c:pt idx="962">
                  <c:v>53.277777777777779</c:v>
                </c:pt>
                <c:pt idx="963">
                  <c:v>53.333333333333336</c:v>
                </c:pt>
                <c:pt idx="964">
                  <c:v>53.388888888888893</c:v>
                </c:pt>
                <c:pt idx="965">
                  <c:v>53.444444444444443</c:v>
                </c:pt>
                <c:pt idx="966">
                  <c:v>53.5</c:v>
                </c:pt>
                <c:pt idx="967">
                  <c:v>53.555555555555557</c:v>
                </c:pt>
                <c:pt idx="968">
                  <c:v>53.611111111111107</c:v>
                </c:pt>
                <c:pt idx="969">
                  <c:v>53.666666666666664</c:v>
                </c:pt>
                <c:pt idx="970">
                  <c:v>53.722222222222221</c:v>
                </c:pt>
                <c:pt idx="971">
                  <c:v>53.777777777777779</c:v>
                </c:pt>
                <c:pt idx="972">
                  <c:v>53.833333333333336</c:v>
                </c:pt>
                <c:pt idx="973">
                  <c:v>53.888888888888893</c:v>
                </c:pt>
                <c:pt idx="974">
                  <c:v>53.944444444444443</c:v>
                </c:pt>
                <c:pt idx="975">
                  <c:v>54</c:v>
                </c:pt>
                <c:pt idx="976">
                  <c:v>54.055555555555557</c:v>
                </c:pt>
                <c:pt idx="977">
                  <c:v>54.111111111111107</c:v>
                </c:pt>
                <c:pt idx="978">
                  <c:v>54.166666666666664</c:v>
                </c:pt>
                <c:pt idx="979">
                  <c:v>54.222222222222221</c:v>
                </c:pt>
                <c:pt idx="980">
                  <c:v>54.277777777777779</c:v>
                </c:pt>
                <c:pt idx="981">
                  <c:v>54.333333333333336</c:v>
                </c:pt>
                <c:pt idx="982">
                  <c:v>54.388888888888893</c:v>
                </c:pt>
                <c:pt idx="983">
                  <c:v>54.444444444444443</c:v>
                </c:pt>
                <c:pt idx="984">
                  <c:v>54.5</c:v>
                </c:pt>
                <c:pt idx="985">
                  <c:v>54.555555555555557</c:v>
                </c:pt>
                <c:pt idx="986">
                  <c:v>54.611111111111107</c:v>
                </c:pt>
                <c:pt idx="987">
                  <c:v>54.666666666666664</c:v>
                </c:pt>
                <c:pt idx="988">
                  <c:v>54.722222222222221</c:v>
                </c:pt>
                <c:pt idx="989">
                  <c:v>54.777777777777779</c:v>
                </c:pt>
                <c:pt idx="990">
                  <c:v>54.833333333333336</c:v>
                </c:pt>
                <c:pt idx="991">
                  <c:v>54.888888888888893</c:v>
                </c:pt>
                <c:pt idx="992">
                  <c:v>54.944444444444443</c:v>
                </c:pt>
                <c:pt idx="993">
                  <c:v>55</c:v>
                </c:pt>
                <c:pt idx="994">
                  <c:v>55.055555555555557</c:v>
                </c:pt>
                <c:pt idx="995">
                  <c:v>55.111111111111107</c:v>
                </c:pt>
                <c:pt idx="996">
                  <c:v>55.166666666666664</c:v>
                </c:pt>
                <c:pt idx="997">
                  <c:v>55.222222222222221</c:v>
                </c:pt>
                <c:pt idx="998">
                  <c:v>55.277777777777779</c:v>
                </c:pt>
                <c:pt idx="999">
                  <c:v>55.333333333333336</c:v>
                </c:pt>
                <c:pt idx="1000">
                  <c:v>55.388888888888893</c:v>
                </c:pt>
                <c:pt idx="1001">
                  <c:v>55.444444444444443</c:v>
                </c:pt>
                <c:pt idx="1002">
                  <c:v>55.5</c:v>
                </c:pt>
                <c:pt idx="1003">
                  <c:v>55.555555555555557</c:v>
                </c:pt>
                <c:pt idx="1004">
                  <c:v>55.611111111111107</c:v>
                </c:pt>
                <c:pt idx="1005">
                  <c:v>55.666666666666664</c:v>
                </c:pt>
                <c:pt idx="1006">
                  <c:v>55.722222222222221</c:v>
                </c:pt>
                <c:pt idx="1007">
                  <c:v>55.777777777777779</c:v>
                </c:pt>
                <c:pt idx="1008">
                  <c:v>55.833333333333336</c:v>
                </c:pt>
                <c:pt idx="1009">
                  <c:v>55.888888888888893</c:v>
                </c:pt>
                <c:pt idx="1010">
                  <c:v>55.944444444444443</c:v>
                </c:pt>
                <c:pt idx="1011">
                  <c:v>56</c:v>
                </c:pt>
                <c:pt idx="1012">
                  <c:v>56.055555555555557</c:v>
                </c:pt>
                <c:pt idx="1013">
                  <c:v>56.111111111111107</c:v>
                </c:pt>
                <c:pt idx="1014">
                  <c:v>56.166666666666664</c:v>
                </c:pt>
                <c:pt idx="1015">
                  <c:v>56.222222222222221</c:v>
                </c:pt>
                <c:pt idx="1016">
                  <c:v>56.277777777777779</c:v>
                </c:pt>
                <c:pt idx="1017">
                  <c:v>56.333333333333336</c:v>
                </c:pt>
                <c:pt idx="1018">
                  <c:v>56.388888888888893</c:v>
                </c:pt>
                <c:pt idx="1019">
                  <c:v>56.444444444444443</c:v>
                </c:pt>
                <c:pt idx="1020">
                  <c:v>56.5</c:v>
                </c:pt>
                <c:pt idx="1021">
                  <c:v>56.555555555555557</c:v>
                </c:pt>
                <c:pt idx="1022">
                  <c:v>56.611111111111107</c:v>
                </c:pt>
                <c:pt idx="1023">
                  <c:v>56.666666666666664</c:v>
                </c:pt>
                <c:pt idx="1024">
                  <c:v>56.722222222222221</c:v>
                </c:pt>
                <c:pt idx="1025">
                  <c:v>56.777777777777779</c:v>
                </c:pt>
                <c:pt idx="1026">
                  <c:v>56.833333333333336</c:v>
                </c:pt>
                <c:pt idx="1027">
                  <c:v>56.888888888888893</c:v>
                </c:pt>
                <c:pt idx="1028">
                  <c:v>56.944444444444443</c:v>
                </c:pt>
                <c:pt idx="1029">
                  <c:v>57</c:v>
                </c:pt>
                <c:pt idx="1030">
                  <c:v>57.055555555555557</c:v>
                </c:pt>
                <c:pt idx="1031">
                  <c:v>57.111111111111107</c:v>
                </c:pt>
                <c:pt idx="1032">
                  <c:v>57.166666666666664</c:v>
                </c:pt>
                <c:pt idx="1033">
                  <c:v>57.222222222222221</c:v>
                </c:pt>
                <c:pt idx="1034">
                  <c:v>57.277777777777779</c:v>
                </c:pt>
                <c:pt idx="1035">
                  <c:v>57.333333333333336</c:v>
                </c:pt>
                <c:pt idx="1036">
                  <c:v>57.388888888888893</c:v>
                </c:pt>
                <c:pt idx="1037">
                  <c:v>57.444444444444443</c:v>
                </c:pt>
                <c:pt idx="1038">
                  <c:v>57.5</c:v>
                </c:pt>
                <c:pt idx="1039">
                  <c:v>57.555555555555557</c:v>
                </c:pt>
                <c:pt idx="1040">
                  <c:v>57.611111111111107</c:v>
                </c:pt>
                <c:pt idx="1041">
                  <c:v>57.666666666666664</c:v>
                </c:pt>
                <c:pt idx="1042">
                  <c:v>57.722222222222221</c:v>
                </c:pt>
                <c:pt idx="1043">
                  <c:v>57.777777777777779</c:v>
                </c:pt>
                <c:pt idx="1044">
                  <c:v>57.833333333333336</c:v>
                </c:pt>
                <c:pt idx="1045">
                  <c:v>57.888888888888893</c:v>
                </c:pt>
                <c:pt idx="1046">
                  <c:v>57.944444444444443</c:v>
                </c:pt>
                <c:pt idx="1047">
                  <c:v>58</c:v>
                </c:pt>
                <c:pt idx="1048">
                  <c:v>58.055555555555557</c:v>
                </c:pt>
                <c:pt idx="1049">
                  <c:v>58.111111111111107</c:v>
                </c:pt>
                <c:pt idx="1050">
                  <c:v>58.166666666666664</c:v>
                </c:pt>
                <c:pt idx="1051">
                  <c:v>58.222222222222221</c:v>
                </c:pt>
                <c:pt idx="1052">
                  <c:v>58.277777777777779</c:v>
                </c:pt>
                <c:pt idx="1053">
                  <c:v>58.333333333333336</c:v>
                </c:pt>
                <c:pt idx="1054">
                  <c:v>58.388888888888893</c:v>
                </c:pt>
                <c:pt idx="1055">
                  <c:v>58.444444444444443</c:v>
                </c:pt>
                <c:pt idx="1056">
                  <c:v>58.5</c:v>
                </c:pt>
                <c:pt idx="1057">
                  <c:v>58.555555555555557</c:v>
                </c:pt>
                <c:pt idx="1058">
                  <c:v>58.611111111111107</c:v>
                </c:pt>
                <c:pt idx="1059">
                  <c:v>58.666666666666664</c:v>
                </c:pt>
                <c:pt idx="1060">
                  <c:v>58.722222222222221</c:v>
                </c:pt>
                <c:pt idx="1061">
                  <c:v>58.777777777777779</c:v>
                </c:pt>
                <c:pt idx="1062">
                  <c:v>58.833333333333336</c:v>
                </c:pt>
                <c:pt idx="1063">
                  <c:v>58.888888888888893</c:v>
                </c:pt>
                <c:pt idx="1064">
                  <c:v>58.944444444444443</c:v>
                </c:pt>
                <c:pt idx="1065">
                  <c:v>59</c:v>
                </c:pt>
                <c:pt idx="1066">
                  <c:v>59.055555555555557</c:v>
                </c:pt>
                <c:pt idx="1067">
                  <c:v>59.111111111111107</c:v>
                </c:pt>
                <c:pt idx="1068">
                  <c:v>59.166666666666664</c:v>
                </c:pt>
                <c:pt idx="1069">
                  <c:v>59.222222222222221</c:v>
                </c:pt>
                <c:pt idx="1070">
                  <c:v>59.277777777777779</c:v>
                </c:pt>
                <c:pt idx="1071">
                  <c:v>59.333333333333336</c:v>
                </c:pt>
                <c:pt idx="1072">
                  <c:v>59.388888888888893</c:v>
                </c:pt>
                <c:pt idx="1073">
                  <c:v>59.444444444444443</c:v>
                </c:pt>
                <c:pt idx="1074">
                  <c:v>59.5</c:v>
                </c:pt>
                <c:pt idx="1075">
                  <c:v>59.555555555555557</c:v>
                </c:pt>
                <c:pt idx="1076">
                  <c:v>59.611111111111107</c:v>
                </c:pt>
                <c:pt idx="1077">
                  <c:v>59.666666666666664</c:v>
                </c:pt>
                <c:pt idx="1078">
                  <c:v>59.722222222222221</c:v>
                </c:pt>
                <c:pt idx="1079">
                  <c:v>59.777777777777779</c:v>
                </c:pt>
                <c:pt idx="1080">
                  <c:v>59.833333333333336</c:v>
                </c:pt>
                <c:pt idx="1081">
                  <c:v>59.888888888888893</c:v>
                </c:pt>
                <c:pt idx="1082">
                  <c:v>59.944444444444443</c:v>
                </c:pt>
                <c:pt idx="1083">
                  <c:v>60</c:v>
                </c:pt>
                <c:pt idx="1084">
                  <c:v>60.055555555555557</c:v>
                </c:pt>
                <c:pt idx="1085">
                  <c:v>60.111111111111107</c:v>
                </c:pt>
                <c:pt idx="1086">
                  <c:v>60.166666666666664</c:v>
                </c:pt>
                <c:pt idx="1087">
                  <c:v>60.222222222222221</c:v>
                </c:pt>
                <c:pt idx="1088">
                  <c:v>60.277777777777779</c:v>
                </c:pt>
                <c:pt idx="1089">
                  <c:v>60.333333333333336</c:v>
                </c:pt>
                <c:pt idx="1090">
                  <c:v>60.388888888888893</c:v>
                </c:pt>
                <c:pt idx="1091">
                  <c:v>60.444444444444443</c:v>
                </c:pt>
                <c:pt idx="1092">
                  <c:v>60.5</c:v>
                </c:pt>
                <c:pt idx="1093">
                  <c:v>60.555555555555557</c:v>
                </c:pt>
                <c:pt idx="1094">
                  <c:v>60.611111111111107</c:v>
                </c:pt>
                <c:pt idx="1095">
                  <c:v>60.666666666666664</c:v>
                </c:pt>
                <c:pt idx="1096">
                  <c:v>60.722222222222221</c:v>
                </c:pt>
                <c:pt idx="1097">
                  <c:v>60.777777777777779</c:v>
                </c:pt>
                <c:pt idx="1098">
                  <c:v>60.833333333333336</c:v>
                </c:pt>
                <c:pt idx="1099">
                  <c:v>60.888888888888893</c:v>
                </c:pt>
                <c:pt idx="1100">
                  <c:v>60.944444444444443</c:v>
                </c:pt>
                <c:pt idx="1101">
                  <c:v>61</c:v>
                </c:pt>
                <c:pt idx="1102">
                  <c:v>61.055555555555557</c:v>
                </c:pt>
                <c:pt idx="1103">
                  <c:v>61.111111111111107</c:v>
                </c:pt>
                <c:pt idx="1104">
                  <c:v>61.166666666666664</c:v>
                </c:pt>
                <c:pt idx="1105">
                  <c:v>61.222222222222221</c:v>
                </c:pt>
                <c:pt idx="1106">
                  <c:v>61.277777777777779</c:v>
                </c:pt>
                <c:pt idx="1107">
                  <c:v>61.333333333333336</c:v>
                </c:pt>
                <c:pt idx="1108">
                  <c:v>61.388888888888893</c:v>
                </c:pt>
                <c:pt idx="1109">
                  <c:v>61.444444444444443</c:v>
                </c:pt>
                <c:pt idx="1110">
                  <c:v>61.5</c:v>
                </c:pt>
                <c:pt idx="1111">
                  <c:v>61.555555555555557</c:v>
                </c:pt>
                <c:pt idx="1112">
                  <c:v>61.611111111111107</c:v>
                </c:pt>
                <c:pt idx="1113">
                  <c:v>61.666666666666664</c:v>
                </c:pt>
                <c:pt idx="1114">
                  <c:v>61.722222222222221</c:v>
                </c:pt>
                <c:pt idx="1115">
                  <c:v>61.777777777777779</c:v>
                </c:pt>
                <c:pt idx="1116">
                  <c:v>61.833333333333336</c:v>
                </c:pt>
                <c:pt idx="1117">
                  <c:v>61.888888888888893</c:v>
                </c:pt>
                <c:pt idx="1118">
                  <c:v>61.944444444444443</c:v>
                </c:pt>
                <c:pt idx="1119">
                  <c:v>62</c:v>
                </c:pt>
                <c:pt idx="1120">
                  <c:v>62.055555555555557</c:v>
                </c:pt>
                <c:pt idx="1121">
                  <c:v>62.111111111111107</c:v>
                </c:pt>
                <c:pt idx="1122">
                  <c:v>62.166666666666664</c:v>
                </c:pt>
                <c:pt idx="1123">
                  <c:v>62.222222222222221</c:v>
                </c:pt>
                <c:pt idx="1124">
                  <c:v>62.277777777777779</c:v>
                </c:pt>
                <c:pt idx="1125">
                  <c:v>62.333333333333336</c:v>
                </c:pt>
                <c:pt idx="1126">
                  <c:v>62.388888888888893</c:v>
                </c:pt>
                <c:pt idx="1127">
                  <c:v>62.444444444444443</c:v>
                </c:pt>
                <c:pt idx="1128">
                  <c:v>62.5</c:v>
                </c:pt>
                <c:pt idx="1129">
                  <c:v>62.555555555555557</c:v>
                </c:pt>
                <c:pt idx="1130">
                  <c:v>62.611111111111107</c:v>
                </c:pt>
                <c:pt idx="1131">
                  <c:v>62.666666666666664</c:v>
                </c:pt>
                <c:pt idx="1132">
                  <c:v>62.722222222222221</c:v>
                </c:pt>
                <c:pt idx="1133">
                  <c:v>62.777777777777779</c:v>
                </c:pt>
                <c:pt idx="1134">
                  <c:v>62.833333333333336</c:v>
                </c:pt>
                <c:pt idx="1135">
                  <c:v>62.888888888888893</c:v>
                </c:pt>
                <c:pt idx="1136">
                  <c:v>62.944444444444443</c:v>
                </c:pt>
                <c:pt idx="1137">
                  <c:v>63</c:v>
                </c:pt>
                <c:pt idx="1138">
                  <c:v>63.055555555555557</c:v>
                </c:pt>
                <c:pt idx="1139">
                  <c:v>63.111111111111107</c:v>
                </c:pt>
                <c:pt idx="1140">
                  <c:v>63.166666666666664</c:v>
                </c:pt>
                <c:pt idx="1141">
                  <c:v>63.222222222222221</c:v>
                </c:pt>
                <c:pt idx="1142">
                  <c:v>63.277777777777779</c:v>
                </c:pt>
                <c:pt idx="1143">
                  <c:v>63.333333333333336</c:v>
                </c:pt>
                <c:pt idx="1144">
                  <c:v>63.388888888888893</c:v>
                </c:pt>
                <c:pt idx="1145">
                  <c:v>63.444444444444443</c:v>
                </c:pt>
                <c:pt idx="1146">
                  <c:v>63.5</c:v>
                </c:pt>
                <c:pt idx="1147">
                  <c:v>63.555555555555557</c:v>
                </c:pt>
                <c:pt idx="1148">
                  <c:v>63.611111111111107</c:v>
                </c:pt>
                <c:pt idx="1149">
                  <c:v>63.666666666666664</c:v>
                </c:pt>
                <c:pt idx="1150">
                  <c:v>63.722222222222221</c:v>
                </c:pt>
                <c:pt idx="1151">
                  <c:v>63.777777777777779</c:v>
                </c:pt>
                <c:pt idx="1152">
                  <c:v>63.833333333333336</c:v>
                </c:pt>
                <c:pt idx="1153">
                  <c:v>63.888888888888893</c:v>
                </c:pt>
                <c:pt idx="1154">
                  <c:v>63.944444444444443</c:v>
                </c:pt>
                <c:pt idx="1155">
                  <c:v>64</c:v>
                </c:pt>
                <c:pt idx="1156">
                  <c:v>64.055555555555557</c:v>
                </c:pt>
                <c:pt idx="1157">
                  <c:v>64.111111111111114</c:v>
                </c:pt>
                <c:pt idx="1158">
                  <c:v>64.166666666666671</c:v>
                </c:pt>
                <c:pt idx="1159">
                  <c:v>64.222222222222229</c:v>
                </c:pt>
                <c:pt idx="1160">
                  <c:v>64.277777777777771</c:v>
                </c:pt>
                <c:pt idx="1161">
                  <c:v>64.333333333333329</c:v>
                </c:pt>
                <c:pt idx="1162">
                  <c:v>64.388888888888886</c:v>
                </c:pt>
                <c:pt idx="1163">
                  <c:v>64.444444444444443</c:v>
                </c:pt>
                <c:pt idx="1164">
                  <c:v>64.5</c:v>
                </c:pt>
                <c:pt idx="1165">
                  <c:v>64.555555555555557</c:v>
                </c:pt>
                <c:pt idx="1166">
                  <c:v>64.611111111111114</c:v>
                </c:pt>
                <c:pt idx="1167">
                  <c:v>64.666666666666671</c:v>
                </c:pt>
                <c:pt idx="1168">
                  <c:v>64.722222222222229</c:v>
                </c:pt>
                <c:pt idx="1169">
                  <c:v>64.777777777777771</c:v>
                </c:pt>
                <c:pt idx="1170">
                  <c:v>64.833333333333329</c:v>
                </c:pt>
                <c:pt idx="1171">
                  <c:v>64.888888888888886</c:v>
                </c:pt>
                <c:pt idx="1172">
                  <c:v>64.944444444444443</c:v>
                </c:pt>
                <c:pt idx="1173">
                  <c:v>65</c:v>
                </c:pt>
                <c:pt idx="1174">
                  <c:v>65.055555555555557</c:v>
                </c:pt>
                <c:pt idx="1175">
                  <c:v>65.111111111111114</c:v>
                </c:pt>
                <c:pt idx="1176">
                  <c:v>65.166666666666671</c:v>
                </c:pt>
                <c:pt idx="1177">
                  <c:v>65.222222222222229</c:v>
                </c:pt>
                <c:pt idx="1178">
                  <c:v>65.277777777777771</c:v>
                </c:pt>
                <c:pt idx="1179">
                  <c:v>65.333333333333329</c:v>
                </c:pt>
                <c:pt idx="1180">
                  <c:v>65.388888888888886</c:v>
                </c:pt>
                <c:pt idx="1181">
                  <c:v>65.444444444444443</c:v>
                </c:pt>
                <c:pt idx="1182">
                  <c:v>65.5</c:v>
                </c:pt>
                <c:pt idx="1183">
                  <c:v>65.555555555555557</c:v>
                </c:pt>
                <c:pt idx="1184">
                  <c:v>65.611111111111114</c:v>
                </c:pt>
                <c:pt idx="1185">
                  <c:v>65.666666666666671</c:v>
                </c:pt>
                <c:pt idx="1186">
                  <c:v>65.722222222222229</c:v>
                </c:pt>
                <c:pt idx="1187">
                  <c:v>65.777777777777771</c:v>
                </c:pt>
                <c:pt idx="1188">
                  <c:v>65.833333333333329</c:v>
                </c:pt>
                <c:pt idx="1189">
                  <c:v>65.888888888888886</c:v>
                </c:pt>
                <c:pt idx="1190">
                  <c:v>65.944444444444443</c:v>
                </c:pt>
                <c:pt idx="1191">
                  <c:v>66</c:v>
                </c:pt>
                <c:pt idx="1192">
                  <c:v>66.055555555555557</c:v>
                </c:pt>
                <c:pt idx="1193">
                  <c:v>66.111111111111114</c:v>
                </c:pt>
                <c:pt idx="1194">
                  <c:v>66.166666666666671</c:v>
                </c:pt>
                <c:pt idx="1195">
                  <c:v>66.222222222222229</c:v>
                </c:pt>
                <c:pt idx="1196">
                  <c:v>66.277777777777771</c:v>
                </c:pt>
                <c:pt idx="1197">
                  <c:v>66.333333333333329</c:v>
                </c:pt>
                <c:pt idx="1198">
                  <c:v>66.388888888888886</c:v>
                </c:pt>
                <c:pt idx="1199">
                  <c:v>66.444444444444443</c:v>
                </c:pt>
                <c:pt idx="1200">
                  <c:v>66.5</c:v>
                </c:pt>
                <c:pt idx="1201">
                  <c:v>66.555555555555557</c:v>
                </c:pt>
                <c:pt idx="1202">
                  <c:v>66.611111111111114</c:v>
                </c:pt>
                <c:pt idx="1203">
                  <c:v>66.666666666666671</c:v>
                </c:pt>
                <c:pt idx="1204">
                  <c:v>66.722222222222229</c:v>
                </c:pt>
                <c:pt idx="1205">
                  <c:v>66.777777777777771</c:v>
                </c:pt>
                <c:pt idx="1206">
                  <c:v>66.833333333333329</c:v>
                </c:pt>
                <c:pt idx="1207">
                  <c:v>66.888888888888886</c:v>
                </c:pt>
                <c:pt idx="1208">
                  <c:v>66.944444444444443</c:v>
                </c:pt>
                <c:pt idx="1209">
                  <c:v>67</c:v>
                </c:pt>
                <c:pt idx="1210">
                  <c:v>67.055555555555557</c:v>
                </c:pt>
                <c:pt idx="1211">
                  <c:v>67.111111111111114</c:v>
                </c:pt>
                <c:pt idx="1212">
                  <c:v>67.166666666666671</c:v>
                </c:pt>
                <c:pt idx="1213">
                  <c:v>67.222222222222229</c:v>
                </c:pt>
                <c:pt idx="1214">
                  <c:v>67.277777777777771</c:v>
                </c:pt>
                <c:pt idx="1215">
                  <c:v>67.333333333333329</c:v>
                </c:pt>
                <c:pt idx="1216">
                  <c:v>67.388888888888886</c:v>
                </c:pt>
                <c:pt idx="1217">
                  <c:v>67.444444444444443</c:v>
                </c:pt>
                <c:pt idx="1218">
                  <c:v>67.5</c:v>
                </c:pt>
                <c:pt idx="1219">
                  <c:v>67.555555555555557</c:v>
                </c:pt>
                <c:pt idx="1220">
                  <c:v>67.611111111111114</c:v>
                </c:pt>
                <c:pt idx="1221">
                  <c:v>67.666666666666671</c:v>
                </c:pt>
                <c:pt idx="1222">
                  <c:v>67.722222222222229</c:v>
                </c:pt>
                <c:pt idx="1223">
                  <c:v>67.777777777777771</c:v>
                </c:pt>
                <c:pt idx="1224">
                  <c:v>67.833333333333329</c:v>
                </c:pt>
                <c:pt idx="1225">
                  <c:v>67.888888888888886</c:v>
                </c:pt>
                <c:pt idx="1226">
                  <c:v>67.944444444444443</c:v>
                </c:pt>
                <c:pt idx="1227">
                  <c:v>68</c:v>
                </c:pt>
                <c:pt idx="1228">
                  <c:v>68.055555555555557</c:v>
                </c:pt>
                <c:pt idx="1229">
                  <c:v>68.111111111111114</c:v>
                </c:pt>
                <c:pt idx="1230">
                  <c:v>68.166666666666671</c:v>
                </c:pt>
                <c:pt idx="1231">
                  <c:v>68.222222222222229</c:v>
                </c:pt>
                <c:pt idx="1232">
                  <c:v>68.277777777777786</c:v>
                </c:pt>
                <c:pt idx="1233">
                  <c:v>68.333333333333329</c:v>
                </c:pt>
                <c:pt idx="1234">
                  <c:v>68.388888888888886</c:v>
                </c:pt>
                <c:pt idx="1235">
                  <c:v>68.444444444444443</c:v>
                </c:pt>
                <c:pt idx="1236">
                  <c:v>68.5</c:v>
                </c:pt>
                <c:pt idx="1237">
                  <c:v>68.555555555555557</c:v>
                </c:pt>
                <c:pt idx="1238">
                  <c:v>68.611111111111114</c:v>
                </c:pt>
                <c:pt idx="1239">
                  <c:v>68.666666666666671</c:v>
                </c:pt>
                <c:pt idx="1240">
                  <c:v>68.722222222222214</c:v>
                </c:pt>
                <c:pt idx="1241">
                  <c:v>68.777777777777786</c:v>
                </c:pt>
                <c:pt idx="1242">
                  <c:v>68.833333333333329</c:v>
                </c:pt>
                <c:pt idx="1243">
                  <c:v>68.888888888888886</c:v>
                </c:pt>
                <c:pt idx="1244">
                  <c:v>68.944444444444443</c:v>
                </c:pt>
                <c:pt idx="1245">
                  <c:v>69</c:v>
                </c:pt>
                <c:pt idx="1246">
                  <c:v>69.055555555555557</c:v>
                </c:pt>
                <c:pt idx="1247">
                  <c:v>69.111111111111114</c:v>
                </c:pt>
                <c:pt idx="1248">
                  <c:v>69.166666666666671</c:v>
                </c:pt>
                <c:pt idx="1249">
                  <c:v>69.222222222222214</c:v>
                </c:pt>
                <c:pt idx="1250">
                  <c:v>69.277777777777786</c:v>
                </c:pt>
                <c:pt idx="1251">
                  <c:v>69.333333333333329</c:v>
                </c:pt>
                <c:pt idx="1252">
                  <c:v>69.388888888888886</c:v>
                </c:pt>
                <c:pt idx="1253">
                  <c:v>69.444444444444443</c:v>
                </c:pt>
                <c:pt idx="1254">
                  <c:v>69.5</c:v>
                </c:pt>
                <c:pt idx="1255">
                  <c:v>69.555555555555557</c:v>
                </c:pt>
                <c:pt idx="1256">
                  <c:v>69.611111111111114</c:v>
                </c:pt>
                <c:pt idx="1257">
                  <c:v>69.666666666666671</c:v>
                </c:pt>
                <c:pt idx="1258">
                  <c:v>69.722222222222214</c:v>
                </c:pt>
                <c:pt idx="1259">
                  <c:v>69.777777777777786</c:v>
                </c:pt>
                <c:pt idx="1260">
                  <c:v>69.833333333333329</c:v>
                </c:pt>
                <c:pt idx="1261">
                  <c:v>69.888888888888886</c:v>
                </c:pt>
                <c:pt idx="1262">
                  <c:v>69.944444444444443</c:v>
                </c:pt>
                <c:pt idx="1263">
                  <c:v>70</c:v>
                </c:pt>
                <c:pt idx="1264">
                  <c:v>70.055555555555557</c:v>
                </c:pt>
                <c:pt idx="1265">
                  <c:v>70.111111111111114</c:v>
                </c:pt>
                <c:pt idx="1266">
                  <c:v>70.166666666666671</c:v>
                </c:pt>
                <c:pt idx="1267">
                  <c:v>70.222222222222214</c:v>
                </c:pt>
                <c:pt idx="1268">
                  <c:v>70.277777777777786</c:v>
                </c:pt>
                <c:pt idx="1269">
                  <c:v>70.333333333333329</c:v>
                </c:pt>
                <c:pt idx="1270">
                  <c:v>70.388888888888886</c:v>
                </c:pt>
                <c:pt idx="1271">
                  <c:v>70.444444444444443</c:v>
                </c:pt>
                <c:pt idx="1272">
                  <c:v>70.5</c:v>
                </c:pt>
                <c:pt idx="1273">
                  <c:v>70.555555555555557</c:v>
                </c:pt>
                <c:pt idx="1274">
                  <c:v>70.611111111111114</c:v>
                </c:pt>
                <c:pt idx="1275">
                  <c:v>70.666666666666671</c:v>
                </c:pt>
                <c:pt idx="1276">
                  <c:v>70.722222222222214</c:v>
                </c:pt>
                <c:pt idx="1277">
                  <c:v>70.777777777777786</c:v>
                </c:pt>
                <c:pt idx="1278">
                  <c:v>70.833333333333329</c:v>
                </c:pt>
                <c:pt idx="1279">
                  <c:v>70.888888888888886</c:v>
                </c:pt>
                <c:pt idx="1280">
                  <c:v>70.944444444444443</c:v>
                </c:pt>
                <c:pt idx="1281">
                  <c:v>71</c:v>
                </c:pt>
                <c:pt idx="1282">
                  <c:v>71.055555555555557</c:v>
                </c:pt>
                <c:pt idx="1283">
                  <c:v>71.111111111111114</c:v>
                </c:pt>
                <c:pt idx="1284">
                  <c:v>71.166666666666671</c:v>
                </c:pt>
                <c:pt idx="1285">
                  <c:v>71.222222222222214</c:v>
                </c:pt>
                <c:pt idx="1286">
                  <c:v>71.277777777777786</c:v>
                </c:pt>
                <c:pt idx="1287">
                  <c:v>71.333333333333329</c:v>
                </c:pt>
                <c:pt idx="1288">
                  <c:v>71.388888888888886</c:v>
                </c:pt>
                <c:pt idx="1289">
                  <c:v>71.444444444444443</c:v>
                </c:pt>
                <c:pt idx="1290">
                  <c:v>71.5</c:v>
                </c:pt>
                <c:pt idx="1291">
                  <c:v>71.555555555555557</c:v>
                </c:pt>
                <c:pt idx="1292">
                  <c:v>71.611111111111114</c:v>
                </c:pt>
                <c:pt idx="1293">
                  <c:v>71.666666666666671</c:v>
                </c:pt>
                <c:pt idx="1294">
                  <c:v>71.722222222222214</c:v>
                </c:pt>
                <c:pt idx="1295">
                  <c:v>71.777777777777786</c:v>
                </c:pt>
                <c:pt idx="1296">
                  <c:v>71.833333333333329</c:v>
                </c:pt>
                <c:pt idx="1297">
                  <c:v>71.888888888888886</c:v>
                </c:pt>
                <c:pt idx="1298">
                  <c:v>71.944444444444443</c:v>
                </c:pt>
                <c:pt idx="1299">
                  <c:v>72</c:v>
                </c:pt>
                <c:pt idx="1300">
                  <c:v>72.055555555555557</c:v>
                </c:pt>
                <c:pt idx="1301">
                  <c:v>72.111111111111114</c:v>
                </c:pt>
                <c:pt idx="1302">
                  <c:v>72.166666666666671</c:v>
                </c:pt>
                <c:pt idx="1303">
                  <c:v>72.222222222222214</c:v>
                </c:pt>
                <c:pt idx="1304">
                  <c:v>72.277777777777786</c:v>
                </c:pt>
                <c:pt idx="1305">
                  <c:v>72.333333333333329</c:v>
                </c:pt>
                <c:pt idx="1306">
                  <c:v>72.388888888888886</c:v>
                </c:pt>
                <c:pt idx="1307">
                  <c:v>72.444444444444443</c:v>
                </c:pt>
                <c:pt idx="1308">
                  <c:v>72.5</c:v>
                </c:pt>
                <c:pt idx="1309">
                  <c:v>72.555555555555557</c:v>
                </c:pt>
                <c:pt idx="1310">
                  <c:v>72.611111111111114</c:v>
                </c:pt>
                <c:pt idx="1311">
                  <c:v>72.666666666666671</c:v>
                </c:pt>
                <c:pt idx="1312">
                  <c:v>72.722222222222214</c:v>
                </c:pt>
                <c:pt idx="1313">
                  <c:v>72.777777777777786</c:v>
                </c:pt>
                <c:pt idx="1314">
                  <c:v>72.833333333333329</c:v>
                </c:pt>
                <c:pt idx="1315">
                  <c:v>72.888888888888886</c:v>
                </c:pt>
                <c:pt idx="1316">
                  <c:v>72.944444444444443</c:v>
                </c:pt>
                <c:pt idx="1317">
                  <c:v>73</c:v>
                </c:pt>
                <c:pt idx="1318">
                  <c:v>73.055555555555557</c:v>
                </c:pt>
                <c:pt idx="1319">
                  <c:v>73.111111111111114</c:v>
                </c:pt>
                <c:pt idx="1320">
                  <c:v>73.166666666666671</c:v>
                </c:pt>
                <c:pt idx="1321">
                  <c:v>73.222222222222214</c:v>
                </c:pt>
                <c:pt idx="1322">
                  <c:v>73.277777777777786</c:v>
                </c:pt>
                <c:pt idx="1323">
                  <c:v>73.333333333333329</c:v>
                </c:pt>
                <c:pt idx="1324">
                  <c:v>73.388888888888886</c:v>
                </c:pt>
                <c:pt idx="1325">
                  <c:v>73.444444444444443</c:v>
                </c:pt>
                <c:pt idx="1326">
                  <c:v>73.5</c:v>
                </c:pt>
                <c:pt idx="1327">
                  <c:v>73.555555555555557</c:v>
                </c:pt>
                <c:pt idx="1328">
                  <c:v>73.611111111111114</c:v>
                </c:pt>
                <c:pt idx="1329">
                  <c:v>73.666666666666671</c:v>
                </c:pt>
                <c:pt idx="1330">
                  <c:v>73.722222222222214</c:v>
                </c:pt>
                <c:pt idx="1331">
                  <c:v>73.777777777777786</c:v>
                </c:pt>
                <c:pt idx="1332">
                  <c:v>73.833333333333329</c:v>
                </c:pt>
                <c:pt idx="1333">
                  <c:v>73.888888888888886</c:v>
                </c:pt>
                <c:pt idx="1334">
                  <c:v>73.944444444444443</c:v>
                </c:pt>
                <c:pt idx="1335">
                  <c:v>74</c:v>
                </c:pt>
                <c:pt idx="1336">
                  <c:v>74.055555555555557</c:v>
                </c:pt>
                <c:pt idx="1337">
                  <c:v>74.111111111111114</c:v>
                </c:pt>
                <c:pt idx="1338">
                  <c:v>74.166666666666671</c:v>
                </c:pt>
                <c:pt idx="1339">
                  <c:v>74.222222222222214</c:v>
                </c:pt>
                <c:pt idx="1340">
                  <c:v>74.277777777777786</c:v>
                </c:pt>
                <c:pt idx="1341">
                  <c:v>74.333333333333329</c:v>
                </c:pt>
                <c:pt idx="1342">
                  <c:v>74.388888888888886</c:v>
                </c:pt>
                <c:pt idx="1343">
                  <c:v>74.444444444444443</c:v>
                </c:pt>
                <c:pt idx="1344">
                  <c:v>74.5</c:v>
                </c:pt>
                <c:pt idx="1345">
                  <c:v>74.555555555555557</c:v>
                </c:pt>
                <c:pt idx="1346">
                  <c:v>74.611111111111114</c:v>
                </c:pt>
                <c:pt idx="1347">
                  <c:v>74.666666666666671</c:v>
                </c:pt>
                <c:pt idx="1348">
                  <c:v>74.722222222222214</c:v>
                </c:pt>
                <c:pt idx="1349">
                  <c:v>74.777777777777786</c:v>
                </c:pt>
                <c:pt idx="1350">
                  <c:v>74.833333333333329</c:v>
                </c:pt>
                <c:pt idx="1351">
                  <c:v>74.888888888888886</c:v>
                </c:pt>
                <c:pt idx="1352">
                  <c:v>74.944444444444443</c:v>
                </c:pt>
                <c:pt idx="1353">
                  <c:v>75</c:v>
                </c:pt>
                <c:pt idx="1354">
                  <c:v>75.055555555555557</c:v>
                </c:pt>
                <c:pt idx="1355">
                  <c:v>75.111111111111114</c:v>
                </c:pt>
                <c:pt idx="1356">
                  <c:v>75.166666666666671</c:v>
                </c:pt>
                <c:pt idx="1357">
                  <c:v>75.222222222222214</c:v>
                </c:pt>
                <c:pt idx="1358">
                  <c:v>75.277777777777786</c:v>
                </c:pt>
                <c:pt idx="1359">
                  <c:v>75.333333333333329</c:v>
                </c:pt>
                <c:pt idx="1360">
                  <c:v>75.388888888888886</c:v>
                </c:pt>
                <c:pt idx="1361">
                  <c:v>75.444444444444443</c:v>
                </c:pt>
                <c:pt idx="1362">
                  <c:v>75.5</c:v>
                </c:pt>
                <c:pt idx="1363">
                  <c:v>75.555555555555557</c:v>
                </c:pt>
                <c:pt idx="1364">
                  <c:v>75.611111111111114</c:v>
                </c:pt>
                <c:pt idx="1365">
                  <c:v>75.666666666666671</c:v>
                </c:pt>
                <c:pt idx="1366">
                  <c:v>75.722222222222214</c:v>
                </c:pt>
                <c:pt idx="1367">
                  <c:v>75.777777777777786</c:v>
                </c:pt>
                <c:pt idx="1368">
                  <c:v>75.833333333333329</c:v>
                </c:pt>
                <c:pt idx="1369">
                  <c:v>75.888888888888886</c:v>
                </c:pt>
                <c:pt idx="1370">
                  <c:v>75.944444444444443</c:v>
                </c:pt>
                <c:pt idx="1371">
                  <c:v>76</c:v>
                </c:pt>
                <c:pt idx="1372">
                  <c:v>76.055555555555557</c:v>
                </c:pt>
                <c:pt idx="1373">
                  <c:v>76.111111111111114</c:v>
                </c:pt>
                <c:pt idx="1374">
                  <c:v>76.166666666666671</c:v>
                </c:pt>
                <c:pt idx="1375">
                  <c:v>76.222222222222214</c:v>
                </c:pt>
                <c:pt idx="1376">
                  <c:v>76.277777777777786</c:v>
                </c:pt>
                <c:pt idx="1377">
                  <c:v>76.333333333333329</c:v>
                </c:pt>
                <c:pt idx="1378">
                  <c:v>76.388888888888886</c:v>
                </c:pt>
                <c:pt idx="1379">
                  <c:v>76.444444444444443</c:v>
                </c:pt>
                <c:pt idx="1380">
                  <c:v>76.5</c:v>
                </c:pt>
                <c:pt idx="1381">
                  <c:v>76.555555555555557</c:v>
                </c:pt>
                <c:pt idx="1382">
                  <c:v>76.611111111111114</c:v>
                </c:pt>
                <c:pt idx="1383">
                  <c:v>76.666666666666671</c:v>
                </c:pt>
                <c:pt idx="1384">
                  <c:v>76.722222222222214</c:v>
                </c:pt>
                <c:pt idx="1385">
                  <c:v>76.777777777777786</c:v>
                </c:pt>
                <c:pt idx="1386">
                  <c:v>76.833333333333329</c:v>
                </c:pt>
                <c:pt idx="1387">
                  <c:v>76.888888888888886</c:v>
                </c:pt>
                <c:pt idx="1388">
                  <c:v>76.944444444444443</c:v>
                </c:pt>
                <c:pt idx="1389">
                  <c:v>77</c:v>
                </c:pt>
                <c:pt idx="1390">
                  <c:v>77.055555555555557</c:v>
                </c:pt>
                <c:pt idx="1391">
                  <c:v>77.111111111111114</c:v>
                </c:pt>
                <c:pt idx="1392">
                  <c:v>77.166666666666671</c:v>
                </c:pt>
                <c:pt idx="1393">
                  <c:v>77.222222222222214</c:v>
                </c:pt>
                <c:pt idx="1394">
                  <c:v>77.277777777777786</c:v>
                </c:pt>
                <c:pt idx="1395">
                  <c:v>77.333333333333329</c:v>
                </c:pt>
                <c:pt idx="1396">
                  <c:v>77.388888888888886</c:v>
                </c:pt>
                <c:pt idx="1397">
                  <c:v>77.444444444444443</c:v>
                </c:pt>
                <c:pt idx="1398">
                  <c:v>77.5</c:v>
                </c:pt>
                <c:pt idx="1399">
                  <c:v>77.555555555555557</c:v>
                </c:pt>
                <c:pt idx="1400">
                  <c:v>77.611111111111114</c:v>
                </c:pt>
                <c:pt idx="1401">
                  <c:v>77.666666666666671</c:v>
                </c:pt>
                <c:pt idx="1402">
                  <c:v>77.722222222222214</c:v>
                </c:pt>
                <c:pt idx="1403">
                  <c:v>77.777777777777786</c:v>
                </c:pt>
                <c:pt idx="1404">
                  <c:v>77.833333333333329</c:v>
                </c:pt>
                <c:pt idx="1405">
                  <c:v>77.888888888888886</c:v>
                </c:pt>
                <c:pt idx="1406">
                  <c:v>77.944444444444443</c:v>
                </c:pt>
                <c:pt idx="1407">
                  <c:v>78</c:v>
                </c:pt>
                <c:pt idx="1408">
                  <c:v>78.055555555555557</c:v>
                </c:pt>
                <c:pt idx="1409">
                  <c:v>78.111111111111114</c:v>
                </c:pt>
                <c:pt idx="1410">
                  <c:v>78.166666666666671</c:v>
                </c:pt>
                <c:pt idx="1411">
                  <c:v>78.222222222222214</c:v>
                </c:pt>
                <c:pt idx="1412">
                  <c:v>78.277777777777786</c:v>
                </c:pt>
                <c:pt idx="1413">
                  <c:v>78.333333333333329</c:v>
                </c:pt>
                <c:pt idx="1414">
                  <c:v>78.388888888888886</c:v>
                </c:pt>
                <c:pt idx="1415">
                  <c:v>78.444444444444443</c:v>
                </c:pt>
                <c:pt idx="1416">
                  <c:v>78.5</c:v>
                </c:pt>
                <c:pt idx="1417">
                  <c:v>78.555555555555557</c:v>
                </c:pt>
                <c:pt idx="1418">
                  <c:v>78.611111111111114</c:v>
                </c:pt>
                <c:pt idx="1419">
                  <c:v>78.666666666666671</c:v>
                </c:pt>
                <c:pt idx="1420">
                  <c:v>78.722222222222214</c:v>
                </c:pt>
                <c:pt idx="1421">
                  <c:v>78.777777777777786</c:v>
                </c:pt>
                <c:pt idx="1422">
                  <c:v>78.833333333333329</c:v>
                </c:pt>
                <c:pt idx="1423">
                  <c:v>78.888888888888886</c:v>
                </c:pt>
                <c:pt idx="1424">
                  <c:v>78.944444444444443</c:v>
                </c:pt>
                <c:pt idx="1425">
                  <c:v>79</c:v>
                </c:pt>
                <c:pt idx="1426">
                  <c:v>79.055555555555557</c:v>
                </c:pt>
                <c:pt idx="1427">
                  <c:v>79.111111111111114</c:v>
                </c:pt>
                <c:pt idx="1428">
                  <c:v>79.166666666666671</c:v>
                </c:pt>
                <c:pt idx="1429">
                  <c:v>79.222222222222214</c:v>
                </c:pt>
                <c:pt idx="1430">
                  <c:v>79.277777777777786</c:v>
                </c:pt>
                <c:pt idx="1431">
                  <c:v>79.333333333333329</c:v>
                </c:pt>
                <c:pt idx="1432">
                  <c:v>79.388888888888886</c:v>
                </c:pt>
                <c:pt idx="1433">
                  <c:v>79.444444444444443</c:v>
                </c:pt>
                <c:pt idx="1434">
                  <c:v>79.5</c:v>
                </c:pt>
                <c:pt idx="1435">
                  <c:v>79.555555555555557</c:v>
                </c:pt>
                <c:pt idx="1436">
                  <c:v>79.611111111111114</c:v>
                </c:pt>
                <c:pt idx="1437">
                  <c:v>79.666666666666671</c:v>
                </c:pt>
                <c:pt idx="1438">
                  <c:v>79.722222222222214</c:v>
                </c:pt>
                <c:pt idx="1439">
                  <c:v>79.777777777777786</c:v>
                </c:pt>
                <c:pt idx="1440">
                  <c:v>79.833333333333329</c:v>
                </c:pt>
                <c:pt idx="1441">
                  <c:v>79.888888888888886</c:v>
                </c:pt>
                <c:pt idx="1442">
                  <c:v>79.944444444444443</c:v>
                </c:pt>
                <c:pt idx="1443">
                  <c:v>80</c:v>
                </c:pt>
                <c:pt idx="1444">
                  <c:v>80.055555555555557</c:v>
                </c:pt>
                <c:pt idx="1445">
                  <c:v>80.111111111111114</c:v>
                </c:pt>
                <c:pt idx="1446">
                  <c:v>80.166666666666671</c:v>
                </c:pt>
                <c:pt idx="1447">
                  <c:v>80.222222222222214</c:v>
                </c:pt>
                <c:pt idx="1448">
                  <c:v>80.277777777777786</c:v>
                </c:pt>
                <c:pt idx="1449">
                  <c:v>80.333333333333329</c:v>
                </c:pt>
                <c:pt idx="1450">
                  <c:v>80.388888888888886</c:v>
                </c:pt>
                <c:pt idx="1451">
                  <c:v>80.444444444444443</c:v>
                </c:pt>
                <c:pt idx="1452">
                  <c:v>80.5</c:v>
                </c:pt>
                <c:pt idx="1453">
                  <c:v>80.555555555555557</c:v>
                </c:pt>
                <c:pt idx="1454">
                  <c:v>80.611111111111114</c:v>
                </c:pt>
                <c:pt idx="1455">
                  <c:v>80.666666666666671</c:v>
                </c:pt>
                <c:pt idx="1456">
                  <c:v>80.722222222222214</c:v>
                </c:pt>
                <c:pt idx="1457">
                  <c:v>80.777777777777786</c:v>
                </c:pt>
                <c:pt idx="1458">
                  <c:v>80.833333333333329</c:v>
                </c:pt>
                <c:pt idx="1459">
                  <c:v>80.888888888888886</c:v>
                </c:pt>
                <c:pt idx="1460">
                  <c:v>80.944444444444443</c:v>
                </c:pt>
                <c:pt idx="1461">
                  <c:v>81</c:v>
                </c:pt>
                <c:pt idx="1462">
                  <c:v>81.055555555555557</c:v>
                </c:pt>
                <c:pt idx="1463">
                  <c:v>81.111111111111114</c:v>
                </c:pt>
                <c:pt idx="1464">
                  <c:v>81.166666666666671</c:v>
                </c:pt>
                <c:pt idx="1465">
                  <c:v>81.222222222222214</c:v>
                </c:pt>
                <c:pt idx="1466">
                  <c:v>81.277777777777786</c:v>
                </c:pt>
                <c:pt idx="1467">
                  <c:v>81.333333333333329</c:v>
                </c:pt>
                <c:pt idx="1468">
                  <c:v>81.388888888888886</c:v>
                </c:pt>
                <c:pt idx="1469">
                  <c:v>81.444444444444443</c:v>
                </c:pt>
                <c:pt idx="1470">
                  <c:v>81.5</c:v>
                </c:pt>
                <c:pt idx="1471">
                  <c:v>81.555555555555557</c:v>
                </c:pt>
                <c:pt idx="1472">
                  <c:v>81.611111111111114</c:v>
                </c:pt>
                <c:pt idx="1473">
                  <c:v>81.666666666666671</c:v>
                </c:pt>
                <c:pt idx="1474">
                  <c:v>81.722222222222214</c:v>
                </c:pt>
                <c:pt idx="1475">
                  <c:v>81.777777777777786</c:v>
                </c:pt>
                <c:pt idx="1476">
                  <c:v>81.833333333333329</c:v>
                </c:pt>
                <c:pt idx="1477">
                  <c:v>81.888888888888886</c:v>
                </c:pt>
                <c:pt idx="1478">
                  <c:v>81.944444444444443</c:v>
                </c:pt>
                <c:pt idx="1479">
                  <c:v>82</c:v>
                </c:pt>
                <c:pt idx="1480">
                  <c:v>82.055555555555557</c:v>
                </c:pt>
                <c:pt idx="1481">
                  <c:v>82.111111111111114</c:v>
                </c:pt>
                <c:pt idx="1482">
                  <c:v>82.166666666666671</c:v>
                </c:pt>
                <c:pt idx="1483">
                  <c:v>82.222222222222214</c:v>
                </c:pt>
                <c:pt idx="1484">
                  <c:v>82.277777777777786</c:v>
                </c:pt>
                <c:pt idx="1485">
                  <c:v>82.333333333333329</c:v>
                </c:pt>
                <c:pt idx="1486">
                  <c:v>82.388888888888886</c:v>
                </c:pt>
                <c:pt idx="1487">
                  <c:v>82.444444444444443</c:v>
                </c:pt>
                <c:pt idx="1488">
                  <c:v>82.5</c:v>
                </c:pt>
                <c:pt idx="1489">
                  <c:v>82.555555555555557</c:v>
                </c:pt>
                <c:pt idx="1490">
                  <c:v>82.611111111111114</c:v>
                </c:pt>
                <c:pt idx="1491">
                  <c:v>82.666666666666671</c:v>
                </c:pt>
                <c:pt idx="1492">
                  <c:v>82.722222222222214</c:v>
                </c:pt>
                <c:pt idx="1493">
                  <c:v>82.777777777777786</c:v>
                </c:pt>
                <c:pt idx="1494">
                  <c:v>82.833333333333329</c:v>
                </c:pt>
                <c:pt idx="1495">
                  <c:v>82.888888888888886</c:v>
                </c:pt>
                <c:pt idx="1496">
                  <c:v>82.944444444444443</c:v>
                </c:pt>
                <c:pt idx="1497">
                  <c:v>83</c:v>
                </c:pt>
                <c:pt idx="1498">
                  <c:v>83.055555555555557</c:v>
                </c:pt>
                <c:pt idx="1499">
                  <c:v>83.111111111111114</c:v>
                </c:pt>
                <c:pt idx="1500">
                  <c:v>83.166666666666671</c:v>
                </c:pt>
                <c:pt idx="1501">
                  <c:v>83.222222222222214</c:v>
                </c:pt>
                <c:pt idx="1502">
                  <c:v>83.277777777777786</c:v>
                </c:pt>
                <c:pt idx="1503">
                  <c:v>83.333333333333329</c:v>
                </c:pt>
                <c:pt idx="1504">
                  <c:v>83.388888888888886</c:v>
                </c:pt>
                <c:pt idx="1505">
                  <c:v>83.444444444444443</c:v>
                </c:pt>
                <c:pt idx="1506">
                  <c:v>83.5</c:v>
                </c:pt>
                <c:pt idx="1507">
                  <c:v>83.555555555555557</c:v>
                </c:pt>
                <c:pt idx="1508">
                  <c:v>83.611111111111114</c:v>
                </c:pt>
                <c:pt idx="1509">
                  <c:v>83.666666666666671</c:v>
                </c:pt>
                <c:pt idx="1510">
                  <c:v>83.722222222222214</c:v>
                </c:pt>
                <c:pt idx="1511">
                  <c:v>83.777777777777786</c:v>
                </c:pt>
                <c:pt idx="1512">
                  <c:v>83.833333333333329</c:v>
                </c:pt>
                <c:pt idx="1513">
                  <c:v>83.888888888888886</c:v>
                </c:pt>
                <c:pt idx="1514">
                  <c:v>83.944444444444443</c:v>
                </c:pt>
                <c:pt idx="1515">
                  <c:v>84</c:v>
                </c:pt>
                <c:pt idx="1516">
                  <c:v>84.055555555555557</c:v>
                </c:pt>
                <c:pt idx="1517">
                  <c:v>84.111111111111114</c:v>
                </c:pt>
                <c:pt idx="1518">
                  <c:v>84.166666666666671</c:v>
                </c:pt>
                <c:pt idx="1519">
                  <c:v>84.222222222222214</c:v>
                </c:pt>
                <c:pt idx="1520">
                  <c:v>84.277777777777786</c:v>
                </c:pt>
                <c:pt idx="1521">
                  <c:v>84.333333333333329</c:v>
                </c:pt>
                <c:pt idx="1522">
                  <c:v>84.388888888888886</c:v>
                </c:pt>
                <c:pt idx="1523">
                  <c:v>84.444444444444443</c:v>
                </c:pt>
                <c:pt idx="1524">
                  <c:v>84.5</c:v>
                </c:pt>
                <c:pt idx="1525">
                  <c:v>84.555555555555557</c:v>
                </c:pt>
                <c:pt idx="1526">
                  <c:v>84.611111111111114</c:v>
                </c:pt>
                <c:pt idx="1527">
                  <c:v>84.666666666666671</c:v>
                </c:pt>
                <c:pt idx="1528">
                  <c:v>84.722222222222214</c:v>
                </c:pt>
                <c:pt idx="1529">
                  <c:v>84.777777777777786</c:v>
                </c:pt>
                <c:pt idx="1530">
                  <c:v>84.833333333333329</c:v>
                </c:pt>
                <c:pt idx="1531">
                  <c:v>84.888888888888886</c:v>
                </c:pt>
                <c:pt idx="1532">
                  <c:v>84.944444444444443</c:v>
                </c:pt>
                <c:pt idx="1533">
                  <c:v>85</c:v>
                </c:pt>
                <c:pt idx="1534">
                  <c:v>85.055555555555557</c:v>
                </c:pt>
                <c:pt idx="1535">
                  <c:v>85.111111111111114</c:v>
                </c:pt>
                <c:pt idx="1536">
                  <c:v>85.166666666666671</c:v>
                </c:pt>
                <c:pt idx="1537">
                  <c:v>85.222222222222214</c:v>
                </c:pt>
                <c:pt idx="1538">
                  <c:v>85.277777777777786</c:v>
                </c:pt>
                <c:pt idx="1539">
                  <c:v>85.333333333333329</c:v>
                </c:pt>
                <c:pt idx="1540">
                  <c:v>85.388888888888886</c:v>
                </c:pt>
                <c:pt idx="1541">
                  <c:v>85.444444444444443</c:v>
                </c:pt>
                <c:pt idx="1542">
                  <c:v>85.5</c:v>
                </c:pt>
                <c:pt idx="1543">
                  <c:v>85.555555555555557</c:v>
                </c:pt>
                <c:pt idx="1544">
                  <c:v>85.611111111111114</c:v>
                </c:pt>
                <c:pt idx="1545">
                  <c:v>85.666666666666671</c:v>
                </c:pt>
                <c:pt idx="1546">
                  <c:v>85.722222222222214</c:v>
                </c:pt>
                <c:pt idx="1547">
                  <c:v>85.777777777777786</c:v>
                </c:pt>
                <c:pt idx="1548">
                  <c:v>85.833333333333329</c:v>
                </c:pt>
                <c:pt idx="1549">
                  <c:v>85.888888888888886</c:v>
                </c:pt>
                <c:pt idx="1550">
                  <c:v>85.944444444444443</c:v>
                </c:pt>
                <c:pt idx="1551">
                  <c:v>86</c:v>
                </c:pt>
                <c:pt idx="1552">
                  <c:v>86.055555555555557</c:v>
                </c:pt>
                <c:pt idx="1553">
                  <c:v>86.111111111111114</c:v>
                </c:pt>
                <c:pt idx="1554">
                  <c:v>86.166666666666671</c:v>
                </c:pt>
                <c:pt idx="1555">
                  <c:v>86.222222222222214</c:v>
                </c:pt>
                <c:pt idx="1556">
                  <c:v>86.277777777777786</c:v>
                </c:pt>
                <c:pt idx="1557">
                  <c:v>86.333333333333329</c:v>
                </c:pt>
                <c:pt idx="1558">
                  <c:v>86.388888888888886</c:v>
                </c:pt>
                <c:pt idx="1559">
                  <c:v>86.444444444444443</c:v>
                </c:pt>
                <c:pt idx="1560">
                  <c:v>86.5</c:v>
                </c:pt>
                <c:pt idx="1561">
                  <c:v>86.555555555555557</c:v>
                </c:pt>
                <c:pt idx="1562">
                  <c:v>86.611111111111114</c:v>
                </c:pt>
                <c:pt idx="1563">
                  <c:v>86.666666666666671</c:v>
                </c:pt>
                <c:pt idx="1564">
                  <c:v>86.722222222222214</c:v>
                </c:pt>
                <c:pt idx="1565">
                  <c:v>86.777777777777786</c:v>
                </c:pt>
                <c:pt idx="1566">
                  <c:v>86.833333333333329</c:v>
                </c:pt>
                <c:pt idx="1567">
                  <c:v>86.888888888888886</c:v>
                </c:pt>
                <c:pt idx="1568">
                  <c:v>86.944444444444443</c:v>
                </c:pt>
                <c:pt idx="1569">
                  <c:v>87</c:v>
                </c:pt>
                <c:pt idx="1570">
                  <c:v>87.055555555555557</c:v>
                </c:pt>
                <c:pt idx="1571">
                  <c:v>87.111111111111114</c:v>
                </c:pt>
                <c:pt idx="1572">
                  <c:v>87.166666666666671</c:v>
                </c:pt>
                <c:pt idx="1573">
                  <c:v>87.222222222222214</c:v>
                </c:pt>
                <c:pt idx="1574">
                  <c:v>87.277777777777786</c:v>
                </c:pt>
                <c:pt idx="1575">
                  <c:v>87.333333333333329</c:v>
                </c:pt>
                <c:pt idx="1576">
                  <c:v>87.388888888888886</c:v>
                </c:pt>
                <c:pt idx="1577">
                  <c:v>87.444444444444443</c:v>
                </c:pt>
                <c:pt idx="1578">
                  <c:v>87.5</c:v>
                </c:pt>
                <c:pt idx="1579">
                  <c:v>87.555555555555557</c:v>
                </c:pt>
                <c:pt idx="1580">
                  <c:v>87.611111111111114</c:v>
                </c:pt>
                <c:pt idx="1581">
                  <c:v>87.666666666666671</c:v>
                </c:pt>
                <c:pt idx="1582">
                  <c:v>87.722222222222214</c:v>
                </c:pt>
                <c:pt idx="1583">
                  <c:v>87.777777777777786</c:v>
                </c:pt>
                <c:pt idx="1584">
                  <c:v>87.833333333333329</c:v>
                </c:pt>
                <c:pt idx="1585">
                  <c:v>87.888888888888886</c:v>
                </c:pt>
                <c:pt idx="1586">
                  <c:v>87.944444444444443</c:v>
                </c:pt>
                <c:pt idx="1587">
                  <c:v>88</c:v>
                </c:pt>
                <c:pt idx="1588">
                  <c:v>88.055555555555557</c:v>
                </c:pt>
                <c:pt idx="1589">
                  <c:v>88.111111111111114</c:v>
                </c:pt>
                <c:pt idx="1590">
                  <c:v>88.166666666666671</c:v>
                </c:pt>
                <c:pt idx="1591">
                  <c:v>88.222222222222214</c:v>
                </c:pt>
                <c:pt idx="1592">
                  <c:v>88.277777777777786</c:v>
                </c:pt>
                <c:pt idx="1593">
                  <c:v>88.333333333333329</c:v>
                </c:pt>
                <c:pt idx="1594">
                  <c:v>88.388888888888886</c:v>
                </c:pt>
                <c:pt idx="1595">
                  <c:v>88.444444444444443</c:v>
                </c:pt>
                <c:pt idx="1596">
                  <c:v>88.5</c:v>
                </c:pt>
                <c:pt idx="1597">
                  <c:v>88.555555555555557</c:v>
                </c:pt>
                <c:pt idx="1598">
                  <c:v>88.611111111111114</c:v>
                </c:pt>
                <c:pt idx="1599">
                  <c:v>88.666666666666671</c:v>
                </c:pt>
                <c:pt idx="1600">
                  <c:v>88.722222222222214</c:v>
                </c:pt>
                <c:pt idx="1601">
                  <c:v>88.777777777777786</c:v>
                </c:pt>
                <c:pt idx="1602">
                  <c:v>88.833333333333329</c:v>
                </c:pt>
                <c:pt idx="1603">
                  <c:v>88.888888888888886</c:v>
                </c:pt>
                <c:pt idx="1604">
                  <c:v>88.944444444444443</c:v>
                </c:pt>
                <c:pt idx="1605">
                  <c:v>89</c:v>
                </c:pt>
                <c:pt idx="1606">
                  <c:v>89.055555555555557</c:v>
                </c:pt>
                <c:pt idx="1607">
                  <c:v>89.111111111111114</c:v>
                </c:pt>
                <c:pt idx="1608">
                  <c:v>89.166666666666671</c:v>
                </c:pt>
                <c:pt idx="1609">
                  <c:v>89.222222222222214</c:v>
                </c:pt>
                <c:pt idx="1610">
                  <c:v>89.277777777777786</c:v>
                </c:pt>
                <c:pt idx="1611">
                  <c:v>89.333333333333329</c:v>
                </c:pt>
                <c:pt idx="1612">
                  <c:v>89.388888888888886</c:v>
                </c:pt>
                <c:pt idx="1613">
                  <c:v>89.444444444444443</c:v>
                </c:pt>
                <c:pt idx="1614">
                  <c:v>89.5</c:v>
                </c:pt>
                <c:pt idx="1615">
                  <c:v>89.555555555555557</c:v>
                </c:pt>
                <c:pt idx="1616">
                  <c:v>89.611111111111114</c:v>
                </c:pt>
                <c:pt idx="1617">
                  <c:v>89.666666666666671</c:v>
                </c:pt>
                <c:pt idx="1618">
                  <c:v>89.722222222222214</c:v>
                </c:pt>
                <c:pt idx="1619">
                  <c:v>89.777777777777786</c:v>
                </c:pt>
                <c:pt idx="1620">
                  <c:v>89.833333333333329</c:v>
                </c:pt>
                <c:pt idx="1621">
                  <c:v>89.888888888888886</c:v>
                </c:pt>
                <c:pt idx="1622">
                  <c:v>89.944444444444443</c:v>
                </c:pt>
                <c:pt idx="1623">
                  <c:v>90</c:v>
                </c:pt>
                <c:pt idx="1624">
                  <c:v>90.055555555555557</c:v>
                </c:pt>
                <c:pt idx="1625">
                  <c:v>90.111111111111114</c:v>
                </c:pt>
                <c:pt idx="1626">
                  <c:v>90.166666666666671</c:v>
                </c:pt>
                <c:pt idx="1627">
                  <c:v>90.222222222222214</c:v>
                </c:pt>
                <c:pt idx="1628">
                  <c:v>90.277777777777786</c:v>
                </c:pt>
                <c:pt idx="1629">
                  <c:v>90.333333333333329</c:v>
                </c:pt>
                <c:pt idx="1630">
                  <c:v>90.388888888888886</c:v>
                </c:pt>
                <c:pt idx="1631">
                  <c:v>90.444444444444443</c:v>
                </c:pt>
                <c:pt idx="1632">
                  <c:v>90.5</c:v>
                </c:pt>
                <c:pt idx="1633">
                  <c:v>90.555555555555557</c:v>
                </c:pt>
                <c:pt idx="1634">
                  <c:v>90.611111111111114</c:v>
                </c:pt>
                <c:pt idx="1635">
                  <c:v>90.666666666666671</c:v>
                </c:pt>
                <c:pt idx="1636">
                  <c:v>90.722222222222214</c:v>
                </c:pt>
                <c:pt idx="1637">
                  <c:v>90.777777777777786</c:v>
                </c:pt>
                <c:pt idx="1638">
                  <c:v>90.833333333333329</c:v>
                </c:pt>
                <c:pt idx="1639">
                  <c:v>90.888888888888886</c:v>
                </c:pt>
                <c:pt idx="1640">
                  <c:v>90.944444444444443</c:v>
                </c:pt>
                <c:pt idx="1641">
                  <c:v>91</c:v>
                </c:pt>
                <c:pt idx="1642">
                  <c:v>91.055555555555557</c:v>
                </c:pt>
                <c:pt idx="1643">
                  <c:v>91.111111111111114</c:v>
                </c:pt>
                <c:pt idx="1644">
                  <c:v>91.166666666666671</c:v>
                </c:pt>
                <c:pt idx="1645">
                  <c:v>91.222222222222214</c:v>
                </c:pt>
                <c:pt idx="1646">
                  <c:v>91.277777777777786</c:v>
                </c:pt>
                <c:pt idx="1647">
                  <c:v>91.333333333333329</c:v>
                </c:pt>
                <c:pt idx="1648">
                  <c:v>91.388888888888886</c:v>
                </c:pt>
                <c:pt idx="1649">
                  <c:v>91.444444444444443</c:v>
                </c:pt>
                <c:pt idx="1650">
                  <c:v>91.5</c:v>
                </c:pt>
                <c:pt idx="1651">
                  <c:v>91.555555555555557</c:v>
                </c:pt>
                <c:pt idx="1652">
                  <c:v>91.611111111111114</c:v>
                </c:pt>
                <c:pt idx="1653">
                  <c:v>91.666666666666671</c:v>
                </c:pt>
                <c:pt idx="1654">
                  <c:v>91.722222222222214</c:v>
                </c:pt>
                <c:pt idx="1655">
                  <c:v>91.777777777777786</c:v>
                </c:pt>
                <c:pt idx="1656">
                  <c:v>91.833333333333329</c:v>
                </c:pt>
                <c:pt idx="1657">
                  <c:v>91.888888888888886</c:v>
                </c:pt>
                <c:pt idx="1658">
                  <c:v>91.944444444444443</c:v>
                </c:pt>
                <c:pt idx="1659">
                  <c:v>92</c:v>
                </c:pt>
                <c:pt idx="1660">
                  <c:v>92.055555555555557</c:v>
                </c:pt>
                <c:pt idx="1661">
                  <c:v>92.111111111111114</c:v>
                </c:pt>
                <c:pt idx="1662">
                  <c:v>92.166666666666671</c:v>
                </c:pt>
                <c:pt idx="1663">
                  <c:v>92.222222222222214</c:v>
                </c:pt>
                <c:pt idx="1664">
                  <c:v>92.277777777777786</c:v>
                </c:pt>
                <c:pt idx="1665">
                  <c:v>92.333333333333329</c:v>
                </c:pt>
                <c:pt idx="1666">
                  <c:v>92.388888888888886</c:v>
                </c:pt>
                <c:pt idx="1667">
                  <c:v>92.444444444444443</c:v>
                </c:pt>
                <c:pt idx="1668">
                  <c:v>92.5</c:v>
                </c:pt>
                <c:pt idx="1669">
                  <c:v>92.555555555555557</c:v>
                </c:pt>
                <c:pt idx="1670">
                  <c:v>92.611111111111114</c:v>
                </c:pt>
                <c:pt idx="1671">
                  <c:v>92.666666666666671</c:v>
                </c:pt>
                <c:pt idx="1672">
                  <c:v>92.722222222222214</c:v>
                </c:pt>
                <c:pt idx="1673">
                  <c:v>92.777777777777786</c:v>
                </c:pt>
                <c:pt idx="1674">
                  <c:v>92.833333333333329</c:v>
                </c:pt>
                <c:pt idx="1675">
                  <c:v>92.888888888888886</c:v>
                </c:pt>
                <c:pt idx="1676">
                  <c:v>92.944444444444443</c:v>
                </c:pt>
                <c:pt idx="1677">
                  <c:v>93</c:v>
                </c:pt>
                <c:pt idx="1678">
                  <c:v>93.055555555555557</c:v>
                </c:pt>
                <c:pt idx="1679">
                  <c:v>93.111111111111114</c:v>
                </c:pt>
                <c:pt idx="1680">
                  <c:v>93.166666666666671</c:v>
                </c:pt>
                <c:pt idx="1681">
                  <c:v>93.222222222222214</c:v>
                </c:pt>
                <c:pt idx="1682">
                  <c:v>93.277777777777786</c:v>
                </c:pt>
                <c:pt idx="1683">
                  <c:v>93.333333333333329</c:v>
                </c:pt>
                <c:pt idx="1684">
                  <c:v>93.388888888888886</c:v>
                </c:pt>
                <c:pt idx="1685">
                  <c:v>93.444444444444443</c:v>
                </c:pt>
                <c:pt idx="1686">
                  <c:v>93.5</c:v>
                </c:pt>
                <c:pt idx="1687">
                  <c:v>93.555555555555557</c:v>
                </c:pt>
                <c:pt idx="1688">
                  <c:v>93.611111111111114</c:v>
                </c:pt>
                <c:pt idx="1689">
                  <c:v>93.666666666666671</c:v>
                </c:pt>
                <c:pt idx="1690">
                  <c:v>93.722222222222214</c:v>
                </c:pt>
                <c:pt idx="1691">
                  <c:v>93.777777777777786</c:v>
                </c:pt>
                <c:pt idx="1692">
                  <c:v>93.833333333333329</c:v>
                </c:pt>
                <c:pt idx="1693">
                  <c:v>93.888888888888886</c:v>
                </c:pt>
                <c:pt idx="1694">
                  <c:v>93.944444444444443</c:v>
                </c:pt>
                <c:pt idx="1695">
                  <c:v>94</c:v>
                </c:pt>
                <c:pt idx="1696">
                  <c:v>94.055555555555557</c:v>
                </c:pt>
                <c:pt idx="1697">
                  <c:v>94.111111111111114</c:v>
                </c:pt>
                <c:pt idx="1698">
                  <c:v>94.166666666666671</c:v>
                </c:pt>
                <c:pt idx="1699">
                  <c:v>94.222222222222214</c:v>
                </c:pt>
                <c:pt idx="1700">
                  <c:v>94.277777777777786</c:v>
                </c:pt>
                <c:pt idx="1701">
                  <c:v>94.333333333333329</c:v>
                </c:pt>
                <c:pt idx="1702">
                  <c:v>94.388888888888886</c:v>
                </c:pt>
                <c:pt idx="1703">
                  <c:v>94.444444444444443</c:v>
                </c:pt>
                <c:pt idx="1704">
                  <c:v>94.5</c:v>
                </c:pt>
                <c:pt idx="1705">
                  <c:v>94.555555555555557</c:v>
                </c:pt>
                <c:pt idx="1706">
                  <c:v>94.611111111111114</c:v>
                </c:pt>
                <c:pt idx="1707">
                  <c:v>94.666666666666671</c:v>
                </c:pt>
                <c:pt idx="1708">
                  <c:v>94.722222222222214</c:v>
                </c:pt>
                <c:pt idx="1709">
                  <c:v>94.777777777777786</c:v>
                </c:pt>
                <c:pt idx="1710">
                  <c:v>94.833333333333329</c:v>
                </c:pt>
                <c:pt idx="1711">
                  <c:v>94.888888888888886</c:v>
                </c:pt>
                <c:pt idx="1712">
                  <c:v>94.944444444444443</c:v>
                </c:pt>
                <c:pt idx="1713">
                  <c:v>95</c:v>
                </c:pt>
                <c:pt idx="1714">
                  <c:v>95.055555555555557</c:v>
                </c:pt>
                <c:pt idx="1715">
                  <c:v>95.111111111111114</c:v>
                </c:pt>
                <c:pt idx="1716">
                  <c:v>95.166666666666671</c:v>
                </c:pt>
                <c:pt idx="1717">
                  <c:v>95.222222222222214</c:v>
                </c:pt>
                <c:pt idx="1718">
                  <c:v>95.277777777777786</c:v>
                </c:pt>
                <c:pt idx="1719">
                  <c:v>95.333333333333329</c:v>
                </c:pt>
                <c:pt idx="1720">
                  <c:v>95.388888888888886</c:v>
                </c:pt>
                <c:pt idx="1721">
                  <c:v>95.444444444444443</c:v>
                </c:pt>
                <c:pt idx="1722">
                  <c:v>95.5</c:v>
                </c:pt>
                <c:pt idx="1723">
                  <c:v>95.555555555555557</c:v>
                </c:pt>
                <c:pt idx="1724">
                  <c:v>95.611111111111114</c:v>
                </c:pt>
                <c:pt idx="1725">
                  <c:v>95.666666666666671</c:v>
                </c:pt>
                <c:pt idx="1726">
                  <c:v>95.722222222222214</c:v>
                </c:pt>
                <c:pt idx="1727">
                  <c:v>95.777777777777786</c:v>
                </c:pt>
                <c:pt idx="1728">
                  <c:v>95.833333333333329</c:v>
                </c:pt>
                <c:pt idx="1729">
                  <c:v>95.888888888888886</c:v>
                </c:pt>
                <c:pt idx="1730">
                  <c:v>95.944444444444443</c:v>
                </c:pt>
                <c:pt idx="1731">
                  <c:v>96</c:v>
                </c:pt>
                <c:pt idx="1732">
                  <c:v>96.055555555555557</c:v>
                </c:pt>
                <c:pt idx="1733">
                  <c:v>96.111111111111114</c:v>
                </c:pt>
                <c:pt idx="1734">
                  <c:v>96.166666666666671</c:v>
                </c:pt>
                <c:pt idx="1735">
                  <c:v>96.222222222222214</c:v>
                </c:pt>
                <c:pt idx="1736">
                  <c:v>96.277777777777786</c:v>
                </c:pt>
                <c:pt idx="1737">
                  <c:v>96.333333333333329</c:v>
                </c:pt>
                <c:pt idx="1738">
                  <c:v>96.388888888888886</c:v>
                </c:pt>
                <c:pt idx="1739">
                  <c:v>96.444444444444443</c:v>
                </c:pt>
                <c:pt idx="1740">
                  <c:v>96.5</c:v>
                </c:pt>
                <c:pt idx="1741">
                  <c:v>96.555555555555557</c:v>
                </c:pt>
                <c:pt idx="1742">
                  <c:v>96.611111111111114</c:v>
                </c:pt>
                <c:pt idx="1743">
                  <c:v>96.666666666666671</c:v>
                </c:pt>
                <c:pt idx="1744">
                  <c:v>96.722222222222214</c:v>
                </c:pt>
                <c:pt idx="1745">
                  <c:v>96.777777777777786</c:v>
                </c:pt>
                <c:pt idx="1746">
                  <c:v>96.833333333333329</c:v>
                </c:pt>
                <c:pt idx="1747">
                  <c:v>96.888888888888886</c:v>
                </c:pt>
                <c:pt idx="1748">
                  <c:v>96.944444444444443</c:v>
                </c:pt>
                <c:pt idx="1749">
                  <c:v>97</c:v>
                </c:pt>
                <c:pt idx="1750">
                  <c:v>97.055555555555557</c:v>
                </c:pt>
                <c:pt idx="1751">
                  <c:v>97.111111111111114</c:v>
                </c:pt>
                <c:pt idx="1752">
                  <c:v>97.166666666666671</c:v>
                </c:pt>
                <c:pt idx="1753">
                  <c:v>97.222222222222214</c:v>
                </c:pt>
                <c:pt idx="1754">
                  <c:v>97.277777777777786</c:v>
                </c:pt>
                <c:pt idx="1755">
                  <c:v>97.333333333333329</c:v>
                </c:pt>
                <c:pt idx="1756">
                  <c:v>97.388888888888886</c:v>
                </c:pt>
                <c:pt idx="1757">
                  <c:v>97.444444444444443</c:v>
                </c:pt>
                <c:pt idx="1758">
                  <c:v>97.5</c:v>
                </c:pt>
                <c:pt idx="1759">
                  <c:v>97.555555555555557</c:v>
                </c:pt>
                <c:pt idx="1760">
                  <c:v>97.611111111111114</c:v>
                </c:pt>
                <c:pt idx="1761">
                  <c:v>97.666666666666671</c:v>
                </c:pt>
                <c:pt idx="1762">
                  <c:v>97.722222222222214</c:v>
                </c:pt>
                <c:pt idx="1763">
                  <c:v>97.777777777777786</c:v>
                </c:pt>
                <c:pt idx="1764">
                  <c:v>97.833333333333329</c:v>
                </c:pt>
                <c:pt idx="1765">
                  <c:v>97.888888888888886</c:v>
                </c:pt>
                <c:pt idx="1766">
                  <c:v>97.944444444444443</c:v>
                </c:pt>
                <c:pt idx="1767">
                  <c:v>98</c:v>
                </c:pt>
                <c:pt idx="1768">
                  <c:v>98.055555555555557</c:v>
                </c:pt>
                <c:pt idx="1769">
                  <c:v>98.111111111111114</c:v>
                </c:pt>
                <c:pt idx="1770">
                  <c:v>98.166666666666671</c:v>
                </c:pt>
                <c:pt idx="1771">
                  <c:v>98.222222222222214</c:v>
                </c:pt>
                <c:pt idx="1772">
                  <c:v>98.277777777777786</c:v>
                </c:pt>
                <c:pt idx="1773">
                  <c:v>98.333333333333329</c:v>
                </c:pt>
                <c:pt idx="1774">
                  <c:v>98.388888888888886</c:v>
                </c:pt>
                <c:pt idx="1775">
                  <c:v>98.444444444444443</c:v>
                </c:pt>
                <c:pt idx="1776">
                  <c:v>98.5</c:v>
                </c:pt>
                <c:pt idx="1777">
                  <c:v>98.555555555555557</c:v>
                </c:pt>
                <c:pt idx="1778">
                  <c:v>98.611111111111114</c:v>
                </c:pt>
                <c:pt idx="1779">
                  <c:v>98.666666666666671</c:v>
                </c:pt>
                <c:pt idx="1780">
                  <c:v>98.722222222222214</c:v>
                </c:pt>
                <c:pt idx="1781">
                  <c:v>98.777777777777786</c:v>
                </c:pt>
                <c:pt idx="1782">
                  <c:v>98.833333333333329</c:v>
                </c:pt>
                <c:pt idx="1783">
                  <c:v>98.888888888888886</c:v>
                </c:pt>
                <c:pt idx="1784">
                  <c:v>98.944444444444443</c:v>
                </c:pt>
                <c:pt idx="1785">
                  <c:v>99</c:v>
                </c:pt>
                <c:pt idx="1786">
                  <c:v>99.055555555555557</c:v>
                </c:pt>
                <c:pt idx="1787">
                  <c:v>99.111111111111114</c:v>
                </c:pt>
                <c:pt idx="1788">
                  <c:v>99.166666666666671</c:v>
                </c:pt>
                <c:pt idx="1789">
                  <c:v>99.222222222222214</c:v>
                </c:pt>
                <c:pt idx="1790">
                  <c:v>99.277777777777786</c:v>
                </c:pt>
                <c:pt idx="1791">
                  <c:v>99.333333333333329</c:v>
                </c:pt>
                <c:pt idx="1792">
                  <c:v>99.388888888888886</c:v>
                </c:pt>
                <c:pt idx="1793">
                  <c:v>99.444444444444443</c:v>
                </c:pt>
                <c:pt idx="1794">
                  <c:v>99.5</c:v>
                </c:pt>
                <c:pt idx="1795">
                  <c:v>99.555555555555557</c:v>
                </c:pt>
                <c:pt idx="1796">
                  <c:v>99.611111111111114</c:v>
                </c:pt>
                <c:pt idx="1797">
                  <c:v>99.666666666666671</c:v>
                </c:pt>
                <c:pt idx="1798">
                  <c:v>99.722222222222214</c:v>
                </c:pt>
                <c:pt idx="1799">
                  <c:v>99.777777777777786</c:v>
                </c:pt>
                <c:pt idx="1800">
                  <c:v>99.833333333333329</c:v>
                </c:pt>
                <c:pt idx="1801">
                  <c:v>99.888888888888886</c:v>
                </c:pt>
                <c:pt idx="1802">
                  <c:v>99.944444444444443</c:v>
                </c:pt>
                <c:pt idx="1803">
                  <c:v>100</c:v>
                </c:pt>
                <c:pt idx="1804">
                  <c:v>100.05555555555556</c:v>
                </c:pt>
                <c:pt idx="1805">
                  <c:v>100.11111111111111</c:v>
                </c:pt>
                <c:pt idx="1806">
                  <c:v>100.16666666666667</c:v>
                </c:pt>
                <c:pt idx="1807">
                  <c:v>100.22222222222221</c:v>
                </c:pt>
                <c:pt idx="1808">
                  <c:v>100.27777777777779</c:v>
                </c:pt>
                <c:pt idx="1809">
                  <c:v>100.33333333333333</c:v>
                </c:pt>
                <c:pt idx="1810">
                  <c:v>100.38888888888889</c:v>
                </c:pt>
                <c:pt idx="1811">
                  <c:v>100.44444444444444</c:v>
                </c:pt>
                <c:pt idx="1812">
                  <c:v>100.5</c:v>
                </c:pt>
                <c:pt idx="1813">
                  <c:v>100.55555555555556</c:v>
                </c:pt>
                <c:pt idx="1814">
                  <c:v>100.61111111111111</c:v>
                </c:pt>
                <c:pt idx="1815">
                  <c:v>100.66666666666667</c:v>
                </c:pt>
                <c:pt idx="1816">
                  <c:v>100.72222222222221</c:v>
                </c:pt>
                <c:pt idx="1817">
                  <c:v>100.77777777777779</c:v>
                </c:pt>
                <c:pt idx="1818">
                  <c:v>100.83333333333333</c:v>
                </c:pt>
                <c:pt idx="1819">
                  <c:v>100.88888888888889</c:v>
                </c:pt>
                <c:pt idx="1820">
                  <c:v>100.94444444444444</c:v>
                </c:pt>
                <c:pt idx="1821">
                  <c:v>101</c:v>
                </c:pt>
                <c:pt idx="1822">
                  <c:v>101.05555555555556</c:v>
                </c:pt>
                <c:pt idx="1823">
                  <c:v>101.11111111111111</c:v>
                </c:pt>
                <c:pt idx="1824">
                  <c:v>101.16666666666667</c:v>
                </c:pt>
                <c:pt idx="1825">
                  <c:v>101.22222222222221</c:v>
                </c:pt>
                <c:pt idx="1826">
                  <c:v>101.27777777777779</c:v>
                </c:pt>
                <c:pt idx="1827">
                  <c:v>101.33333333333333</c:v>
                </c:pt>
                <c:pt idx="1828">
                  <c:v>101.38888888888889</c:v>
                </c:pt>
                <c:pt idx="1829">
                  <c:v>101.44444444444444</c:v>
                </c:pt>
                <c:pt idx="1830">
                  <c:v>101.5</c:v>
                </c:pt>
                <c:pt idx="1831">
                  <c:v>101.55555555555556</c:v>
                </c:pt>
                <c:pt idx="1832">
                  <c:v>101.61111111111111</c:v>
                </c:pt>
                <c:pt idx="1833">
                  <c:v>101.66666666666667</c:v>
                </c:pt>
                <c:pt idx="1834">
                  <c:v>101.72222222222221</c:v>
                </c:pt>
                <c:pt idx="1835">
                  <c:v>101.77777777777779</c:v>
                </c:pt>
                <c:pt idx="1836">
                  <c:v>101.83333333333333</c:v>
                </c:pt>
                <c:pt idx="1837">
                  <c:v>101.88888888888889</c:v>
                </c:pt>
                <c:pt idx="1838">
                  <c:v>101.94444444444444</c:v>
                </c:pt>
                <c:pt idx="1839">
                  <c:v>102</c:v>
                </c:pt>
                <c:pt idx="1840">
                  <c:v>102.05555555555556</c:v>
                </c:pt>
                <c:pt idx="1841">
                  <c:v>102.11111111111111</c:v>
                </c:pt>
                <c:pt idx="1842">
                  <c:v>102.16666666666667</c:v>
                </c:pt>
                <c:pt idx="1843">
                  <c:v>102.22222222222221</c:v>
                </c:pt>
                <c:pt idx="1844">
                  <c:v>102.27777777777779</c:v>
                </c:pt>
                <c:pt idx="1845">
                  <c:v>102.33333333333333</c:v>
                </c:pt>
                <c:pt idx="1846">
                  <c:v>102.38888888888889</c:v>
                </c:pt>
                <c:pt idx="1847">
                  <c:v>102.44444444444444</c:v>
                </c:pt>
                <c:pt idx="1848">
                  <c:v>102.5</c:v>
                </c:pt>
                <c:pt idx="1849">
                  <c:v>102.55555555555556</c:v>
                </c:pt>
                <c:pt idx="1850">
                  <c:v>102.61111111111111</c:v>
                </c:pt>
                <c:pt idx="1851">
                  <c:v>102.66666666666667</c:v>
                </c:pt>
                <c:pt idx="1852">
                  <c:v>102.72222222222221</c:v>
                </c:pt>
                <c:pt idx="1853">
                  <c:v>102.77777777777779</c:v>
                </c:pt>
                <c:pt idx="1854">
                  <c:v>102.83333333333333</c:v>
                </c:pt>
                <c:pt idx="1855">
                  <c:v>102.88888888888889</c:v>
                </c:pt>
                <c:pt idx="1856">
                  <c:v>102.94444444444444</c:v>
                </c:pt>
                <c:pt idx="1857">
                  <c:v>103</c:v>
                </c:pt>
                <c:pt idx="1858">
                  <c:v>103.05555555555556</c:v>
                </c:pt>
                <c:pt idx="1859">
                  <c:v>103.11111111111111</c:v>
                </c:pt>
                <c:pt idx="1860">
                  <c:v>103.16666666666667</c:v>
                </c:pt>
                <c:pt idx="1861">
                  <c:v>103.22222222222221</c:v>
                </c:pt>
                <c:pt idx="1862">
                  <c:v>103.27777777777779</c:v>
                </c:pt>
                <c:pt idx="1863">
                  <c:v>103.33333333333333</c:v>
                </c:pt>
                <c:pt idx="1864">
                  <c:v>103.38888888888889</c:v>
                </c:pt>
                <c:pt idx="1865">
                  <c:v>103.44444444444444</c:v>
                </c:pt>
                <c:pt idx="1866">
                  <c:v>103.5</c:v>
                </c:pt>
                <c:pt idx="1867">
                  <c:v>103.55555555555556</c:v>
                </c:pt>
                <c:pt idx="1868">
                  <c:v>103.61111111111111</c:v>
                </c:pt>
                <c:pt idx="1869">
                  <c:v>103.66666666666667</c:v>
                </c:pt>
                <c:pt idx="1870">
                  <c:v>103.72222222222221</c:v>
                </c:pt>
                <c:pt idx="1871">
                  <c:v>103.77777777777779</c:v>
                </c:pt>
                <c:pt idx="1872">
                  <c:v>103.83333333333333</c:v>
                </c:pt>
                <c:pt idx="1873">
                  <c:v>103.88888888888889</c:v>
                </c:pt>
                <c:pt idx="1874">
                  <c:v>103.94444444444444</c:v>
                </c:pt>
                <c:pt idx="1875">
                  <c:v>104</c:v>
                </c:pt>
                <c:pt idx="1876">
                  <c:v>104.05555555555556</c:v>
                </c:pt>
                <c:pt idx="1877">
                  <c:v>104.11111111111111</c:v>
                </c:pt>
                <c:pt idx="1878">
                  <c:v>104.16666666666667</c:v>
                </c:pt>
                <c:pt idx="1879">
                  <c:v>104.22222222222221</c:v>
                </c:pt>
                <c:pt idx="1880">
                  <c:v>104.27777777777779</c:v>
                </c:pt>
                <c:pt idx="1881">
                  <c:v>104.33333333333333</c:v>
                </c:pt>
                <c:pt idx="1882">
                  <c:v>104.38888888888889</c:v>
                </c:pt>
                <c:pt idx="1883">
                  <c:v>104.44444444444444</c:v>
                </c:pt>
                <c:pt idx="1884">
                  <c:v>104.5</c:v>
                </c:pt>
                <c:pt idx="1885">
                  <c:v>104.55555555555556</c:v>
                </c:pt>
                <c:pt idx="1886">
                  <c:v>104.61111111111111</c:v>
                </c:pt>
                <c:pt idx="1887">
                  <c:v>104.66666666666667</c:v>
                </c:pt>
                <c:pt idx="1888">
                  <c:v>104.72222222222221</c:v>
                </c:pt>
                <c:pt idx="1889">
                  <c:v>104.77777777777779</c:v>
                </c:pt>
                <c:pt idx="1890">
                  <c:v>104.83333333333333</c:v>
                </c:pt>
                <c:pt idx="1891">
                  <c:v>104.88888888888889</c:v>
                </c:pt>
                <c:pt idx="1892">
                  <c:v>104.94444444444444</c:v>
                </c:pt>
                <c:pt idx="1893">
                  <c:v>105</c:v>
                </c:pt>
                <c:pt idx="1894">
                  <c:v>105.05555555555556</c:v>
                </c:pt>
                <c:pt idx="1895">
                  <c:v>105.11111111111111</c:v>
                </c:pt>
                <c:pt idx="1896">
                  <c:v>105.16666666666667</c:v>
                </c:pt>
                <c:pt idx="1897">
                  <c:v>105.22222222222221</c:v>
                </c:pt>
                <c:pt idx="1898">
                  <c:v>105.27777777777779</c:v>
                </c:pt>
                <c:pt idx="1899">
                  <c:v>105.33333333333333</c:v>
                </c:pt>
                <c:pt idx="1900">
                  <c:v>105.38888888888889</c:v>
                </c:pt>
                <c:pt idx="1901">
                  <c:v>105.44444444444444</c:v>
                </c:pt>
                <c:pt idx="1902">
                  <c:v>105.5</c:v>
                </c:pt>
                <c:pt idx="1903">
                  <c:v>105.55555555555556</c:v>
                </c:pt>
                <c:pt idx="1904">
                  <c:v>105.61111111111111</c:v>
                </c:pt>
                <c:pt idx="1905">
                  <c:v>105.66666666666667</c:v>
                </c:pt>
                <c:pt idx="1906">
                  <c:v>105.72222222222221</c:v>
                </c:pt>
                <c:pt idx="1907">
                  <c:v>105.77777777777779</c:v>
                </c:pt>
                <c:pt idx="1908">
                  <c:v>105.83333333333333</c:v>
                </c:pt>
                <c:pt idx="1909">
                  <c:v>105.88888888888889</c:v>
                </c:pt>
                <c:pt idx="1910">
                  <c:v>105.94444444444444</c:v>
                </c:pt>
                <c:pt idx="1911">
                  <c:v>106</c:v>
                </c:pt>
                <c:pt idx="1912">
                  <c:v>106.05555555555556</c:v>
                </c:pt>
                <c:pt idx="1913">
                  <c:v>106.11111111111111</c:v>
                </c:pt>
                <c:pt idx="1914">
                  <c:v>106.16666666666667</c:v>
                </c:pt>
                <c:pt idx="1915">
                  <c:v>106.22222222222221</c:v>
                </c:pt>
                <c:pt idx="1916">
                  <c:v>106.27777777777779</c:v>
                </c:pt>
                <c:pt idx="1917">
                  <c:v>106.33333333333333</c:v>
                </c:pt>
                <c:pt idx="1918">
                  <c:v>106.38888888888889</c:v>
                </c:pt>
                <c:pt idx="1919">
                  <c:v>106.44444444444444</c:v>
                </c:pt>
                <c:pt idx="1920">
                  <c:v>106.5</c:v>
                </c:pt>
                <c:pt idx="1921">
                  <c:v>106.55555555555556</c:v>
                </c:pt>
                <c:pt idx="1922">
                  <c:v>106.61111111111111</c:v>
                </c:pt>
                <c:pt idx="1923">
                  <c:v>106.66666666666667</c:v>
                </c:pt>
                <c:pt idx="1924">
                  <c:v>106.72222222222221</c:v>
                </c:pt>
                <c:pt idx="1925">
                  <c:v>106.77777777777779</c:v>
                </c:pt>
                <c:pt idx="1926">
                  <c:v>106.83333333333333</c:v>
                </c:pt>
                <c:pt idx="1927">
                  <c:v>106.88888888888889</c:v>
                </c:pt>
                <c:pt idx="1928">
                  <c:v>106.94444444444444</c:v>
                </c:pt>
                <c:pt idx="1929">
                  <c:v>107</c:v>
                </c:pt>
                <c:pt idx="1930">
                  <c:v>107.05555555555556</c:v>
                </c:pt>
                <c:pt idx="1931">
                  <c:v>107.11111111111111</c:v>
                </c:pt>
                <c:pt idx="1932">
                  <c:v>107.16666666666667</c:v>
                </c:pt>
                <c:pt idx="1933">
                  <c:v>107.22222222222221</c:v>
                </c:pt>
                <c:pt idx="1934">
                  <c:v>107.27777777777779</c:v>
                </c:pt>
                <c:pt idx="1935">
                  <c:v>107.33333333333333</c:v>
                </c:pt>
                <c:pt idx="1936">
                  <c:v>107.38888888888889</c:v>
                </c:pt>
                <c:pt idx="1937">
                  <c:v>107.44444444444444</c:v>
                </c:pt>
                <c:pt idx="1938">
                  <c:v>107.5</c:v>
                </c:pt>
                <c:pt idx="1939">
                  <c:v>107.55555555555556</c:v>
                </c:pt>
                <c:pt idx="1940">
                  <c:v>107.61111111111111</c:v>
                </c:pt>
                <c:pt idx="1941">
                  <c:v>107.66666666666667</c:v>
                </c:pt>
                <c:pt idx="1942">
                  <c:v>107.72222222222221</c:v>
                </c:pt>
                <c:pt idx="1943">
                  <c:v>107.77777777777779</c:v>
                </c:pt>
                <c:pt idx="1944">
                  <c:v>107.83333333333333</c:v>
                </c:pt>
                <c:pt idx="1945">
                  <c:v>107.88888888888889</c:v>
                </c:pt>
                <c:pt idx="1946">
                  <c:v>107.94444444444444</c:v>
                </c:pt>
                <c:pt idx="1947">
                  <c:v>108</c:v>
                </c:pt>
                <c:pt idx="1948">
                  <c:v>108.05555555555556</c:v>
                </c:pt>
                <c:pt idx="1949">
                  <c:v>108.11111111111111</c:v>
                </c:pt>
                <c:pt idx="1950">
                  <c:v>108.16666666666667</c:v>
                </c:pt>
                <c:pt idx="1951">
                  <c:v>108.22222222222221</c:v>
                </c:pt>
                <c:pt idx="1952">
                  <c:v>108.27777777777779</c:v>
                </c:pt>
                <c:pt idx="1953">
                  <c:v>108.33333333333333</c:v>
                </c:pt>
                <c:pt idx="1954">
                  <c:v>108.38888888888889</c:v>
                </c:pt>
                <c:pt idx="1955">
                  <c:v>108.44444444444444</c:v>
                </c:pt>
                <c:pt idx="1956">
                  <c:v>108.5</c:v>
                </c:pt>
                <c:pt idx="1957">
                  <c:v>108.55555555555556</c:v>
                </c:pt>
                <c:pt idx="1958">
                  <c:v>108.61111111111111</c:v>
                </c:pt>
                <c:pt idx="1959">
                  <c:v>108.66666666666667</c:v>
                </c:pt>
                <c:pt idx="1960">
                  <c:v>108.72222222222221</c:v>
                </c:pt>
                <c:pt idx="1961">
                  <c:v>108.77777777777779</c:v>
                </c:pt>
                <c:pt idx="1962">
                  <c:v>108.83333333333333</c:v>
                </c:pt>
                <c:pt idx="1963">
                  <c:v>108.88888888888889</c:v>
                </c:pt>
                <c:pt idx="1964">
                  <c:v>108.94444444444444</c:v>
                </c:pt>
                <c:pt idx="1965">
                  <c:v>109</c:v>
                </c:pt>
                <c:pt idx="1966">
                  <c:v>109.05555555555556</c:v>
                </c:pt>
                <c:pt idx="1967">
                  <c:v>109.11111111111111</c:v>
                </c:pt>
                <c:pt idx="1968">
                  <c:v>109.16666666666667</c:v>
                </c:pt>
                <c:pt idx="1969">
                  <c:v>109.22222222222221</c:v>
                </c:pt>
                <c:pt idx="1970">
                  <c:v>109.27777777777779</c:v>
                </c:pt>
                <c:pt idx="1971">
                  <c:v>109.33333333333333</c:v>
                </c:pt>
                <c:pt idx="1972">
                  <c:v>109.38888888888889</c:v>
                </c:pt>
                <c:pt idx="1973">
                  <c:v>109.44444444444444</c:v>
                </c:pt>
                <c:pt idx="1974">
                  <c:v>109.5</c:v>
                </c:pt>
                <c:pt idx="1975">
                  <c:v>109.55555555555556</c:v>
                </c:pt>
                <c:pt idx="1976">
                  <c:v>109.61111111111111</c:v>
                </c:pt>
                <c:pt idx="1977">
                  <c:v>109.66666666666667</c:v>
                </c:pt>
                <c:pt idx="1978">
                  <c:v>109.72222222222221</c:v>
                </c:pt>
                <c:pt idx="1979">
                  <c:v>109.77777777777779</c:v>
                </c:pt>
                <c:pt idx="1980">
                  <c:v>109.83333333333333</c:v>
                </c:pt>
                <c:pt idx="1981">
                  <c:v>109.88888888888889</c:v>
                </c:pt>
                <c:pt idx="1982">
                  <c:v>109.94444444444444</c:v>
                </c:pt>
                <c:pt idx="1983">
                  <c:v>110</c:v>
                </c:pt>
                <c:pt idx="1984">
                  <c:v>110.05555555555556</c:v>
                </c:pt>
                <c:pt idx="1985">
                  <c:v>110.11111111111111</c:v>
                </c:pt>
                <c:pt idx="1986">
                  <c:v>110.16666666666667</c:v>
                </c:pt>
                <c:pt idx="1987">
                  <c:v>110.22222222222221</c:v>
                </c:pt>
                <c:pt idx="1988">
                  <c:v>110.27777777777779</c:v>
                </c:pt>
                <c:pt idx="1989">
                  <c:v>110.33333333333333</c:v>
                </c:pt>
                <c:pt idx="1990">
                  <c:v>110.38888888888889</c:v>
                </c:pt>
                <c:pt idx="1991">
                  <c:v>110.44444444444444</c:v>
                </c:pt>
                <c:pt idx="1992">
                  <c:v>110.5</c:v>
                </c:pt>
                <c:pt idx="1993">
                  <c:v>110.55555555555556</c:v>
                </c:pt>
                <c:pt idx="1994">
                  <c:v>110.61111111111111</c:v>
                </c:pt>
                <c:pt idx="1995">
                  <c:v>110.66666666666667</c:v>
                </c:pt>
                <c:pt idx="1996">
                  <c:v>110.72222222222221</c:v>
                </c:pt>
                <c:pt idx="1997">
                  <c:v>110.77777777777779</c:v>
                </c:pt>
                <c:pt idx="1998">
                  <c:v>110.83333333333333</c:v>
                </c:pt>
                <c:pt idx="1999">
                  <c:v>110.88888888888889</c:v>
                </c:pt>
                <c:pt idx="2000">
                  <c:v>110.94444444444444</c:v>
                </c:pt>
                <c:pt idx="2001">
                  <c:v>111</c:v>
                </c:pt>
                <c:pt idx="2002">
                  <c:v>111.05555555555556</c:v>
                </c:pt>
                <c:pt idx="2003">
                  <c:v>111.11111111111111</c:v>
                </c:pt>
                <c:pt idx="2004">
                  <c:v>111.16666666666667</c:v>
                </c:pt>
                <c:pt idx="2005">
                  <c:v>111.22222222222221</c:v>
                </c:pt>
                <c:pt idx="2006">
                  <c:v>111.27777777777779</c:v>
                </c:pt>
                <c:pt idx="2007">
                  <c:v>111.33333333333333</c:v>
                </c:pt>
                <c:pt idx="2008">
                  <c:v>111.38888888888889</c:v>
                </c:pt>
                <c:pt idx="2009">
                  <c:v>111.44444444444444</c:v>
                </c:pt>
                <c:pt idx="2010">
                  <c:v>111.5</c:v>
                </c:pt>
                <c:pt idx="2011">
                  <c:v>111.55555555555556</c:v>
                </c:pt>
                <c:pt idx="2012">
                  <c:v>111.61111111111111</c:v>
                </c:pt>
                <c:pt idx="2013">
                  <c:v>111.66666666666667</c:v>
                </c:pt>
                <c:pt idx="2014">
                  <c:v>111.72222222222221</c:v>
                </c:pt>
                <c:pt idx="2015">
                  <c:v>111.77777777777779</c:v>
                </c:pt>
                <c:pt idx="2016">
                  <c:v>111.83333333333333</c:v>
                </c:pt>
                <c:pt idx="2017">
                  <c:v>111.88888888888889</c:v>
                </c:pt>
                <c:pt idx="2018">
                  <c:v>111.94444444444444</c:v>
                </c:pt>
                <c:pt idx="2019">
                  <c:v>112</c:v>
                </c:pt>
                <c:pt idx="2020">
                  <c:v>112.05555555555556</c:v>
                </c:pt>
                <c:pt idx="2021">
                  <c:v>112.11111111111111</c:v>
                </c:pt>
                <c:pt idx="2022">
                  <c:v>112.16666666666667</c:v>
                </c:pt>
                <c:pt idx="2023">
                  <c:v>112.22222222222221</c:v>
                </c:pt>
                <c:pt idx="2024">
                  <c:v>112.27777777777779</c:v>
                </c:pt>
                <c:pt idx="2025">
                  <c:v>112.33333333333333</c:v>
                </c:pt>
                <c:pt idx="2026">
                  <c:v>112.38888888888889</c:v>
                </c:pt>
                <c:pt idx="2027">
                  <c:v>112.44444444444444</c:v>
                </c:pt>
                <c:pt idx="2028">
                  <c:v>112.5</c:v>
                </c:pt>
                <c:pt idx="2029">
                  <c:v>112.55555555555556</c:v>
                </c:pt>
                <c:pt idx="2030">
                  <c:v>112.61111111111111</c:v>
                </c:pt>
                <c:pt idx="2031">
                  <c:v>112.66666666666667</c:v>
                </c:pt>
                <c:pt idx="2032">
                  <c:v>112.72222222222221</c:v>
                </c:pt>
                <c:pt idx="2033">
                  <c:v>112.77777777777779</c:v>
                </c:pt>
                <c:pt idx="2034">
                  <c:v>112.83333333333333</c:v>
                </c:pt>
                <c:pt idx="2035">
                  <c:v>112.88888888888889</c:v>
                </c:pt>
                <c:pt idx="2036">
                  <c:v>112.94444444444444</c:v>
                </c:pt>
                <c:pt idx="2037">
                  <c:v>113</c:v>
                </c:pt>
                <c:pt idx="2038">
                  <c:v>113.05555555555556</c:v>
                </c:pt>
                <c:pt idx="2039">
                  <c:v>113.11111111111111</c:v>
                </c:pt>
                <c:pt idx="2040">
                  <c:v>113.16666666666667</c:v>
                </c:pt>
                <c:pt idx="2041">
                  <c:v>113.22222222222221</c:v>
                </c:pt>
                <c:pt idx="2042">
                  <c:v>113.27777777777779</c:v>
                </c:pt>
                <c:pt idx="2043">
                  <c:v>113.33333333333333</c:v>
                </c:pt>
                <c:pt idx="2044">
                  <c:v>113.38888888888889</c:v>
                </c:pt>
                <c:pt idx="2045">
                  <c:v>113.44444444444444</c:v>
                </c:pt>
                <c:pt idx="2046">
                  <c:v>113.5</c:v>
                </c:pt>
                <c:pt idx="2047">
                  <c:v>113.55555555555556</c:v>
                </c:pt>
                <c:pt idx="2048">
                  <c:v>113.61111111111111</c:v>
                </c:pt>
                <c:pt idx="2049">
                  <c:v>113.66666666666667</c:v>
                </c:pt>
                <c:pt idx="2050">
                  <c:v>113.72222222222221</c:v>
                </c:pt>
                <c:pt idx="2051">
                  <c:v>113.77777777777779</c:v>
                </c:pt>
                <c:pt idx="2052">
                  <c:v>113.83333333333333</c:v>
                </c:pt>
                <c:pt idx="2053">
                  <c:v>113.88888888888889</c:v>
                </c:pt>
                <c:pt idx="2054">
                  <c:v>113.94444444444444</c:v>
                </c:pt>
                <c:pt idx="2055">
                  <c:v>114</c:v>
                </c:pt>
                <c:pt idx="2056">
                  <c:v>114.05555555555556</c:v>
                </c:pt>
                <c:pt idx="2057">
                  <c:v>114.11111111111111</c:v>
                </c:pt>
                <c:pt idx="2058">
                  <c:v>114.16666666666667</c:v>
                </c:pt>
                <c:pt idx="2059">
                  <c:v>114.22222222222221</c:v>
                </c:pt>
                <c:pt idx="2060">
                  <c:v>114.27777777777779</c:v>
                </c:pt>
                <c:pt idx="2061">
                  <c:v>114.33333333333333</c:v>
                </c:pt>
                <c:pt idx="2062">
                  <c:v>114.38888888888889</c:v>
                </c:pt>
                <c:pt idx="2063">
                  <c:v>114.44444444444444</c:v>
                </c:pt>
                <c:pt idx="2064">
                  <c:v>114.5</c:v>
                </c:pt>
                <c:pt idx="2065">
                  <c:v>114.55555555555556</c:v>
                </c:pt>
                <c:pt idx="2066">
                  <c:v>114.61111111111111</c:v>
                </c:pt>
                <c:pt idx="2067">
                  <c:v>114.66666666666667</c:v>
                </c:pt>
                <c:pt idx="2068">
                  <c:v>114.72222222222221</c:v>
                </c:pt>
                <c:pt idx="2069">
                  <c:v>114.77777777777779</c:v>
                </c:pt>
                <c:pt idx="2070">
                  <c:v>114.83333333333333</c:v>
                </c:pt>
                <c:pt idx="2071">
                  <c:v>114.88888888888889</c:v>
                </c:pt>
                <c:pt idx="2072">
                  <c:v>114.94444444444444</c:v>
                </c:pt>
                <c:pt idx="2073">
                  <c:v>115</c:v>
                </c:pt>
                <c:pt idx="2074">
                  <c:v>115.05555555555556</c:v>
                </c:pt>
                <c:pt idx="2075">
                  <c:v>115.11111111111111</c:v>
                </c:pt>
                <c:pt idx="2076">
                  <c:v>115.16666666666667</c:v>
                </c:pt>
                <c:pt idx="2077">
                  <c:v>115.22222222222221</c:v>
                </c:pt>
                <c:pt idx="2078">
                  <c:v>115.27777777777779</c:v>
                </c:pt>
                <c:pt idx="2079">
                  <c:v>115.33333333333333</c:v>
                </c:pt>
                <c:pt idx="2080">
                  <c:v>115.38888888888889</c:v>
                </c:pt>
                <c:pt idx="2081">
                  <c:v>115.44444444444444</c:v>
                </c:pt>
                <c:pt idx="2082">
                  <c:v>115.5</c:v>
                </c:pt>
                <c:pt idx="2083">
                  <c:v>115.55555555555556</c:v>
                </c:pt>
                <c:pt idx="2084">
                  <c:v>115.61111111111111</c:v>
                </c:pt>
                <c:pt idx="2085">
                  <c:v>115.66666666666667</c:v>
                </c:pt>
                <c:pt idx="2086">
                  <c:v>115.72222222222221</c:v>
                </c:pt>
                <c:pt idx="2087">
                  <c:v>115.77777777777779</c:v>
                </c:pt>
                <c:pt idx="2088">
                  <c:v>115.83333333333333</c:v>
                </c:pt>
                <c:pt idx="2089">
                  <c:v>115.88888888888889</c:v>
                </c:pt>
                <c:pt idx="2090">
                  <c:v>115.94444444444444</c:v>
                </c:pt>
                <c:pt idx="2091">
                  <c:v>116</c:v>
                </c:pt>
                <c:pt idx="2092">
                  <c:v>116.05555555555556</c:v>
                </c:pt>
                <c:pt idx="2093">
                  <c:v>116.11111111111111</c:v>
                </c:pt>
                <c:pt idx="2094">
                  <c:v>116.16666666666667</c:v>
                </c:pt>
                <c:pt idx="2095">
                  <c:v>116.22222222222221</c:v>
                </c:pt>
                <c:pt idx="2096">
                  <c:v>116.27777777777779</c:v>
                </c:pt>
                <c:pt idx="2097">
                  <c:v>116.33333333333333</c:v>
                </c:pt>
                <c:pt idx="2098">
                  <c:v>116.38888888888889</c:v>
                </c:pt>
                <c:pt idx="2099">
                  <c:v>116.44444444444444</c:v>
                </c:pt>
                <c:pt idx="2100">
                  <c:v>116.5</c:v>
                </c:pt>
                <c:pt idx="2101">
                  <c:v>116.55555555555556</c:v>
                </c:pt>
                <c:pt idx="2102">
                  <c:v>116.61111111111111</c:v>
                </c:pt>
                <c:pt idx="2103">
                  <c:v>116.66666666666667</c:v>
                </c:pt>
                <c:pt idx="2104">
                  <c:v>116.72222222222221</c:v>
                </c:pt>
                <c:pt idx="2105">
                  <c:v>116.77777777777779</c:v>
                </c:pt>
                <c:pt idx="2106">
                  <c:v>116.83333333333333</c:v>
                </c:pt>
                <c:pt idx="2107">
                  <c:v>116.88888888888889</c:v>
                </c:pt>
                <c:pt idx="2108">
                  <c:v>116.94444444444444</c:v>
                </c:pt>
                <c:pt idx="2109">
                  <c:v>117</c:v>
                </c:pt>
                <c:pt idx="2110">
                  <c:v>117.05555555555556</c:v>
                </c:pt>
                <c:pt idx="2111">
                  <c:v>117.11111111111111</c:v>
                </c:pt>
                <c:pt idx="2112">
                  <c:v>117.16666666666667</c:v>
                </c:pt>
                <c:pt idx="2113">
                  <c:v>117.22222222222221</c:v>
                </c:pt>
                <c:pt idx="2114">
                  <c:v>117.27777777777779</c:v>
                </c:pt>
                <c:pt idx="2115">
                  <c:v>117.33333333333333</c:v>
                </c:pt>
                <c:pt idx="2116">
                  <c:v>117.38888888888889</c:v>
                </c:pt>
                <c:pt idx="2117">
                  <c:v>117.44444444444444</c:v>
                </c:pt>
                <c:pt idx="2118">
                  <c:v>117.5</c:v>
                </c:pt>
                <c:pt idx="2119">
                  <c:v>117.55555555555556</c:v>
                </c:pt>
                <c:pt idx="2120">
                  <c:v>117.61111111111111</c:v>
                </c:pt>
                <c:pt idx="2121">
                  <c:v>117.66666666666667</c:v>
                </c:pt>
                <c:pt idx="2122">
                  <c:v>117.72222222222221</c:v>
                </c:pt>
                <c:pt idx="2123">
                  <c:v>117.77777777777779</c:v>
                </c:pt>
                <c:pt idx="2124">
                  <c:v>117.83333333333333</c:v>
                </c:pt>
                <c:pt idx="2125">
                  <c:v>117.88888888888889</c:v>
                </c:pt>
                <c:pt idx="2126">
                  <c:v>117.94444444444444</c:v>
                </c:pt>
                <c:pt idx="2127">
                  <c:v>118</c:v>
                </c:pt>
                <c:pt idx="2128">
                  <c:v>118.05555555555556</c:v>
                </c:pt>
                <c:pt idx="2129">
                  <c:v>118.11111111111111</c:v>
                </c:pt>
                <c:pt idx="2130">
                  <c:v>118.16666666666667</c:v>
                </c:pt>
                <c:pt idx="2131">
                  <c:v>118.22222222222221</c:v>
                </c:pt>
                <c:pt idx="2132">
                  <c:v>118.27777777777779</c:v>
                </c:pt>
                <c:pt idx="2133">
                  <c:v>118.33333333333333</c:v>
                </c:pt>
                <c:pt idx="2134">
                  <c:v>118.38888888888889</c:v>
                </c:pt>
                <c:pt idx="2135">
                  <c:v>118.44444444444444</c:v>
                </c:pt>
                <c:pt idx="2136">
                  <c:v>118.5</c:v>
                </c:pt>
                <c:pt idx="2137">
                  <c:v>118.55555555555556</c:v>
                </c:pt>
                <c:pt idx="2138">
                  <c:v>118.61111111111111</c:v>
                </c:pt>
                <c:pt idx="2139">
                  <c:v>118.66666666666667</c:v>
                </c:pt>
                <c:pt idx="2140">
                  <c:v>118.72222222222221</c:v>
                </c:pt>
                <c:pt idx="2141">
                  <c:v>118.77777777777779</c:v>
                </c:pt>
                <c:pt idx="2142">
                  <c:v>118.83333333333333</c:v>
                </c:pt>
                <c:pt idx="2143">
                  <c:v>118.88888888888889</c:v>
                </c:pt>
                <c:pt idx="2144">
                  <c:v>118.94444444444444</c:v>
                </c:pt>
                <c:pt idx="2145">
                  <c:v>119</c:v>
                </c:pt>
                <c:pt idx="2146">
                  <c:v>119.05555555555556</c:v>
                </c:pt>
                <c:pt idx="2147">
                  <c:v>119.11111111111111</c:v>
                </c:pt>
                <c:pt idx="2148">
                  <c:v>119.16666666666667</c:v>
                </c:pt>
                <c:pt idx="2149">
                  <c:v>119.22222222222221</c:v>
                </c:pt>
                <c:pt idx="2150">
                  <c:v>119.27777777777779</c:v>
                </c:pt>
                <c:pt idx="2151">
                  <c:v>119.33333333333333</c:v>
                </c:pt>
                <c:pt idx="2152">
                  <c:v>119.38888888888889</c:v>
                </c:pt>
                <c:pt idx="2153">
                  <c:v>119.44444444444444</c:v>
                </c:pt>
                <c:pt idx="2154">
                  <c:v>119.5</c:v>
                </c:pt>
                <c:pt idx="2155">
                  <c:v>119.55555555555556</c:v>
                </c:pt>
                <c:pt idx="2156">
                  <c:v>119.61111111111111</c:v>
                </c:pt>
                <c:pt idx="2157">
                  <c:v>119.66666666666667</c:v>
                </c:pt>
                <c:pt idx="2158">
                  <c:v>119.72222222222221</c:v>
                </c:pt>
                <c:pt idx="2159">
                  <c:v>119.77777777777779</c:v>
                </c:pt>
                <c:pt idx="2160">
                  <c:v>119.83333333333333</c:v>
                </c:pt>
                <c:pt idx="2161">
                  <c:v>119.88888888888889</c:v>
                </c:pt>
                <c:pt idx="2162">
                  <c:v>119.94444444444444</c:v>
                </c:pt>
                <c:pt idx="2163">
                  <c:v>120</c:v>
                </c:pt>
                <c:pt idx="2164">
                  <c:v>120.05555555555556</c:v>
                </c:pt>
                <c:pt idx="2165">
                  <c:v>120.11111111111111</c:v>
                </c:pt>
                <c:pt idx="2166">
                  <c:v>120.16666666666667</c:v>
                </c:pt>
                <c:pt idx="2167">
                  <c:v>120.22222222222221</c:v>
                </c:pt>
                <c:pt idx="2168">
                  <c:v>120.27777777777779</c:v>
                </c:pt>
                <c:pt idx="2169">
                  <c:v>120.33333333333333</c:v>
                </c:pt>
                <c:pt idx="2170">
                  <c:v>120.38888888888889</c:v>
                </c:pt>
                <c:pt idx="2171">
                  <c:v>120.44444444444444</c:v>
                </c:pt>
                <c:pt idx="2172">
                  <c:v>120.5</c:v>
                </c:pt>
                <c:pt idx="2173">
                  <c:v>120.55555555555556</c:v>
                </c:pt>
                <c:pt idx="2174">
                  <c:v>120.61111111111111</c:v>
                </c:pt>
                <c:pt idx="2175">
                  <c:v>120.66666666666667</c:v>
                </c:pt>
                <c:pt idx="2176">
                  <c:v>120.72222222222221</c:v>
                </c:pt>
                <c:pt idx="2177">
                  <c:v>120.77777777777779</c:v>
                </c:pt>
                <c:pt idx="2178">
                  <c:v>120.83333333333333</c:v>
                </c:pt>
                <c:pt idx="2179">
                  <c:v>120.88888888888889</c:v>
                </c:pt>
                <c:pt idx="2180">
                  <c:v>120.94444444444444</c:v>
                </c:pt>
                <c:pt idx="2181">
                  <c:v>121</c:v>
                </c:pt>
                <c:pt idx="2182">
                  <c:v>121.05555555555556</c:v>
                </c:pt>
                <c:pt idx="2183">
                  <c:v>121.11111111111111</c:v>
                </c:pt>
                <c:pt idx="2184">
                  <c:v>121.16666666666667</c:v>
                </c:pt>
                <c:pt idx="2185">
                  <c:v>121.22222222222221</c:v>
                </c:pt>
                <c:pt idx="2186">
                  <c:v>121.27777777777779</c:v>
                </c:pt>
                <c:pt idx="2187">
                  <c:v>121.33333333333333</c:v>
                </c:pt>
                <c:pt idx="2188">
                  <c:v>121.38888888888889</c:v>
                </c:pt>
                <c:pt idx="2189">
                  <c:v>121.44444444444444</c:v>
                </c:pt>
                <c:pt idx="2190">
                  <c:v>121.5</c:v>
                </c:pt>
                <c:pt idx="2191">
                  <c:v>121.55555555555556</c:v>
                </c:pt>
                <c:pt idx="2192">
                  <c:v>121.61111111111111</c:v>
                </c:pt>
                <c:pt idx="2193">
                  <c:v>121.66666666666667</c:v>
                </c:pt>
                <c:pt idx="2194">
                  <c:v>121.72222222222221</c:v>
                </c:pt>
                <c:pt idx="2195">
                  <c:v>121.77777777777779</c:v>
                </c:pt>
                <c:pt idx="2196">
                  <c:v>121.83333333333333</c:v>
                </c:pt>
                <c:pt idx="2197">
                  <c:v>121.88888888888889</c:v>
                </c:pt>
                <c:pt idx="2198">
                  <c:v>121.94444444444444</c:v>
                </c:pt>
                <c:pt idx="2199">
                  <c:v>122</c:v>
                </c:pt>
                <c:pt idx="2200">
                  <c:v>122.05555555555556</c:v>
                </c:pt>
                <c:pt idx="2201">
                  <c:v>122.11111111111111</c:v>
                </c:pt>
                <c:pt idx="2202">
                  <c:v>122.16666666666667</c:v>
                </c:pt>
                <c:pt idx="2203">
                  <c:v>122.22222222222221</c:v>
                </c:pt>
                <c:pt idx="2204">
                  <c:v>122.27777777777779</c:v>
                </c:pt>
                <c:pt idx="2205">
                  <c:v>122.33333333333333</c:v>
                </c:pt>
                <c:pt idx="2206">
                  <c:v>122.38888888888889</c:v>
                </c:pt>
                <c:pt idx="2207">
                  <c:v>122.44444444444444</c:v>
                </c:pt>
                <c:pt idx="2208">
                  <c:v>122.5</c:v>
                </c:pt>
                <c:pt idx="2209">
                  <c:v>122.55555555555556</c:v>
                </c:pt>
                <c:pt idx="2210">
                  <c:v>122.61111111111111</c:v>
                </c:pt>
                <c:pt idx="2211">
                  <c:v>122.66666666666667</c:v>
                </c:pt>
                <c:pt idx="2212">
                  <c:v>122.72222222222221</c:v>
                </c:pt>
                <c:pt idx="2213">
                  <c:v>122.77777777777779</c:v>
                </c:pt>
                <c:pt idx="2214">
                  <c:v>122.83333333333333</c:v>
                </c:pt>
                <c:pt idx="2215">
                  <c:v>122.88888888888889</c:v>
                </c:pt>
                <c:pt idx="2216">
                  <c:v>122.94444444444444</c:v>
                </c:pt>
                <c:pt idx="2217">
                  <c:v>123</c:v>
                </c:pt>
                <c:pt idx="2218">
                  <c:v>123.05555555555556</c:v>
                </c:pt>
                <c:pt idx="2219">
                  <c:v>123.11111111111111</c:v>
                </c:pt>
                <c:pt idx="2220">
                  <c:v>123.16666666666667</c:v>
                </c:pt>
                <c:pt idx="2221">
                  <c:v>123.22222222222221</c:v>
                </c:pt>
                <c:pt idx="2222">
                  <c:v>123.27777777777779</c:v>
                </c:pt>
                <c:pt idx="2223">
                  <c:v>123.33333333333333</c:v>
                </c:pt>
                <c:pt idx="2224">
                  <c:v>123.38888888888889</c:v>
                </c:pt>
                <c:pt idx="2225">
                  <c:v>123.44444444444444</c:v>
                </c:pt>
                <c:pt idx="2226">
                  <c:v>123.5</c:v>
                </c:pt>
                <c:pt idx="2227">
                  <c:v>123.55555555555556</c:v>
                </c:pt>
                <c:pt idx="2228">
                  <c:v>123.61111111111111</c:v>
                </c:pt>
                <c:pt idx="2229">
                  <c:v>123.66666666666667</c:v>
                </c:pt>
                <c:pt idx="2230">
                  <c:v>123.72222222222221</c:v>
                </c:pt>
                <c:pt idx="2231">
                  <c:v>123.77777777777779</c:v>
                </c:pt>
                <c:pt idx="2232">
                  <c:v>123.83333333333333</c:v>
                </c:pt>
                <c:pt idx="2233">
                  <c:v>123.88888888888889</c:v>
                </c:pt>
                <c:pt idx="2234">
                  <c:v>123.94444444444444</c:v>
                </c:pt>
                <c:pt idx="2235">
                  <c:v>124</c:v>
                </c:pt>
                <c:pt idx="2236">
                  <c:v>124.05555555555556</c:v>
                </c:pt>
                <c:pt idx="2237">
                  <c:v>124.11111111111111</c:v>
                </c:pt>
                <c:pt idx="2238">
                  <c:v>124.16666666666667</c:v>
                </c:pt>
                <c:pt idx="2239">
                  <c:v>124.22222222222221</c:v>
                </c:pt>
                <c:pt idx="2240">
                  <c:v>124.27777777777779</c:v>
                </c:pt>
                <c:pt idx="2241">
                  <c:v>124.33333333333333</c:v>
                </c:pt>
                <c:pt idx="2242">
                  <c:v>124.38888888888889</c:v>
                </c:pt>
                <c:pt idx="2243">
                  <c:v>124.44444444444444</c:v>
                </c:pt>
                <c:pt idx="2244">
                  <c:v>124.5</c:v>
                </c:pt>
                <c:pt idx="2245">
                  <c:v>124.55555555555556</c:v>
                </c:pt>
                <c:pt idx="2246">
                  <c:v>124.61111111111111</c:v>
                </c:pt>
                <c:pt idx="2247">
                  <c:v>124.66666666666667</c:v>
                </c:pt>
                <c:pt idx="2248">
                  <c:v>124.72222222222221</c:v>
                </c:pt>
                <c:pt idx="2249">
                  <c:v>124.77777777777779</c:v>
                </c:pt>
                <c:pt idx="2250">
                  <c:v>124.83333333333333</c:v>
                </c:pt>
                <c:pt idx="2251">
                  <c:v>124.88888888888889</c:v>
                </c:pt>
                <c:pt idx="2252">
                  <c:v>124.94444444444444</c:v>
                </c:pt>
                <c:pt idx="2253">
                  <c:v>125</c:v>
                </c:pt>
                <c:pt idx="2254">
                  <c:v>125.05555555555556</c:v>
                </c:pt>
                <c:pt idx="2255">
                  <c:v>125.11111111111111</c:v>
                </c:pt>
                <c:pt idx="2256">
                  <c:v>125.16666666666667</c:v>
                </c:pt>
                <c:pt idx="2257">
                  <c:v>125.22222222222221</c:v>
                </c:pt>
                <c:pt idx="2258">
                  <c:v>125.27777777777779</c:v>
                </c:pt>
                <c:pt idx="2259">
                  <c:v>125.33333333333333</c:v>
                </c:pt>
                <c:pt idx="2260">
                  <c:v>125.38888888888889</c:v>
                </c:pt>
                <c:pt idx="2261">
                  <c:v>125.44444444444444</c:v>
                </c:pt>
                <c:pt idx="2262">
                  <c:v>125.5</c:v>
                </c:pt>
                <c:pt idx="2263">
                  <c:v>125.55555555555556</c:v>
                </c:pt>
                <c:pt idx="2264">
                  <c:v>125.61111111111111</c:v>
                </c:pt>
                <c:pt idx="2265">
                  <c:v>125.66666666666667</c:v>
                </c:pt>
                <c:pt idx="2266">
                  <c:v>125.72222222222221</c:v>
                </c:pt>
                <c:pt idx="2267">
                  <c:v>125.77777777777779</c:v>
                </c:pt>
                <c:pt idx="2268">
                  <c:v>125.83333333333333</c:v>
                </c:pt>
                <c:pt idx="2269">
                  <c:v>125.88888888888889</c:v>
                </c:pt>
                <c:pt idx="2270">
                  <c:v>125.94444444444444</c:v>
                </c:pt>
                <c:pt idx="2271">
                  <c:v>126</c:v>
                </c:pt>
                <c:pt idx="2272">
                  <c:v>126.05555555555556</c:v>
                </c:pt>
                <c:pt idx="2273">
                  <c:v>126.11111111111111</c:v>
                </c:pt>
                <c:pt idx="2274">
                  <c:v>126.16666666666667</c:v>
                </c:pt>
                <c:pt idx="2275">
                  <c:v>126.22222222222221</c:v>
                </c:pt>
                <c:pt idx="2276">
                  <c:v>126.27777777777779</c:v>
                </c:pt>
                <c:pt idx="2277">
                  <c:v>126.33333333333333</c:v>
                </c:pt>
                <c:pt idx="2278">
                  <c:v>126.38888888888889</c:v>
                </c:pt>
                <c:pt idx="2279">
                  <c:v>126.44444444444444</c:v>
                </c:pt>
                <c:pt idx="2280">
                  <c:v>126.5</c:v>
                </c:pt>
                <c:pt idx="2281">
                  <c:v>126.55555555555556</c:v>
                </c:pt>
                <c:pt idx="2282">
                  <c:v>126.61111111111111</c:v>
                </c:pt>
                <c:pt idx="2283">
                  <c:v>126.66666666666667</c:v>
                </c:pt>
                <c:pt idx="2284">
                  <c:v>126.72222222222221</c:v>
                </c:pt>
                <c:pt idx="2285">
                  <c:v>126.77777777777779</c:v>
                </c:pt>
                <c:pt idx="2286">
                  <c:v>126.83333333333333</c:v>
                </c:pt>
                <c:pt idx="2287">
                  <c:v>126.88888888888889</c:v>
                </c:pt>
                <c:pt idx="2288">
                  <c:v>126.94444444444444</c:v>
                </c:pt>
                <c:pt idx="2289">
                  <c:v>127</c:v>
                </c:pt>
                <c:pt idx="2290">
                  <c:v>127.05555555555556</c:v>
                </c:pt>
                <c:pt idx="2291">
                  <c:v>127.11111111111111</c:v>
                </c:pt>
                <c:pt idx="2292">
                  <c:v>127.16666666666667</c:v>
                </c:pt>
                <c:pt idx="2293">
                  <c:v>127.22222222222221</c:v>
                </c:pt>
                <c:pt idx="2294">
                  <c:v>127.27777777777779</c:v>
                </c:pt>
                <c:pt idx="2295">
                  <c:v>127.33333333333333</c:v>
                </c:pt>
                <c:pt idx="2296">
                  <c:v>127.38888888888889</c:v>
                </c:pt>
                <c:pt idx="2297">
                  <c:v>127.44444444444444</c:v>
                </c:pt>
                <c:pt idx="2298">
                  <c:v>127.5</c:v>
                </c:pt>
                <c:pt idx="2299">
                  <c:v>127.55555555555556</c:v>
                </c:pt>
                <c:pt idx="2300">
                  <c:v>127.61111111111111</c:v>
                </c:pt>
                <c:pt idx="2301">
                  <c:v>127.66666666666667</c:v>
                </c:pt>
                <c:pt idx="2302">
                  <c:v>127.72222222222221</c:v>
                </c:pt>
                <c:pt idx="2303">
                  <c:v>127.77777777777779</c:v>
                </c:pt>
                <c:pt idx="2304">
                  <c:v>127.83333333333333</c:v>
                </c:pt>
                <c:pt idx="2305">
                  <c:v>127.88888888888889</c:v>
                </c:pt>
                <c:pt idx="2306">
                  <c:v>127.94444444444444</c:v>
                </c:pt>
                <c:pt idx="2307">
                  <c:v>128</c:v>
                </c:pt>
                <c:pt idx="2308">
                  <c:v>128.05555555555554</c:v>
                </c:pt>
                <c:pt idx="2309">
                  <c:v>128.11111111111111</c:v>
                </c:pt>
                <c:pt idx="2310">
                  <c:v>128.16666666666666</c:v>
                </c:pt>
                <c:pt idx="2311">
                  <c:v>128.22222222222223</c:v>
                </c:pt>
                <c:pt idx="2312">
                  <c:v>128.27777777777777</c:v>
                </c:pt>
                <c:pt idx="2313">
                  <c:v>128.33333333333334</c:v>
                </c:pt>
                <c:pt idx="2314">
                  <c:v>128.38888888888889</c:v>
                </c:pt>
                <c:pt idx="2315">
                  <c:v>128.44444444444446</c:v>
                </c:pt>
                <c:pt idx="2316">
                  <c:v>128.5</c:v>
                </c:pt>
                <c:pt idx="2317">
                  <c:v>128.55555555555554</c:v>
                </c:pt>
                <c:pt idx="2318">
                  <c:v>128.61111111111111</c:v>
                </c:pt>
                <c:pt idx="2319">
                  <c:v>128.66666666666666</c:v>
                </c:pt>
                <c:pt idx="2320">
                  <c:v>128.72222222222223</c:v>
                </c:pt>
                <c:pt idx="2321">
                  <c:v>128.77777777777777</c:v>
                </c:pt>
                <c:pt idx="2322">
                  <c:v>128.83333333333334</c:v>
                </c:pt>
                <c:pt idx="2323">
                  <c:v>128.88888888888889</c:v>
                </c:pt>
                <c:pt idx="2324">
                  <c:v>128.94444444444446</c:v>
                </c:pt>
                <c:pt idx="2325">
                  <c:v>129</c:v>
                </c:pt>
                <c:pt idx="2326">
                  <c:v>129.05555555555554</c:v>
                </c:pt>
                <c:pt idx="2327">
                  <c:v>129.11111111111111</c:v>
                </c:pt>
                <c:pt idx="2328">
                  <c:v>129.16666666666666</c:v>
                </c:pt>
                <c:pt idx="2329">
                  <c:v>129.22222222222223</c:v>
                </c:pt>
                <c:pt idx="2330">
                  <c:v>129.27777777777777</c:v>
                </c:pt>
                <c:pt idx="2331">
                  <c:v>129.33333333333334</c:v>
                </c:pt>
                <c:pt idx="2332">
                  <c:v>129.38888888888889</c:v>
                </c:pt>
                <c:pt idx="2333">
                  <c:v>129.44444444444446</c:v>
                </c:pt>
                <c:pt idx="2334">
                  <c:v>129.5</c:v>
                </c:pt>
                <c:pt idx="2335">
                  <c:v>129.55555555555554</c:v>
                </c:pt>
                <c:pt idx="2336">
                  <c:v>129.61111111111111</c:v>
                </c:pt>
                <c:pt idx="2337">
                  <c:v>129.66666666666666</c:v>
                </c:pt>
                <c:pt idx="2338">
                  <c:v>129.72222222222223</c:v>
                </c:pt>
                <c:pt idx="2339">
                  <c:v>129.77777777777777</c:v>
                </c:pt>
                <c:pt idx="2340">
                  <c:v>129.83333333333334</c:v>
                </c:pt>
                <c:pt idx="2341">
                  <c:v>129.88888888888889</c:v>
                </c:pt>
                <c:pt idx="2342">
                  <c:v>129.94444444444446</c:v>
                </c:pt>
                <c:pt idx="2343">
                  <c:v>130</c:v>
                </c:pt>
                <c:pt idx="2344">
                  <c:v>130.05555555555554</c:v>
                </c:pt>
                <c:pt idx="2345">
                  <c:v>130.11111111111111</c:v>
                </c:pt>
                <c:pt idx="2346">
                  <c:v>130.16666666666666</c:v>
                </c:pt>
                <c:pt idx="2347">
                  <c:v>130.22222222222223</c:v>
                </c:pt>
                <c:pt idx="2348">
                  <c:v>130.27777777777777</c:v>
                </c:pt>
                <c:pt idx="2349">
                  <c:v>130.33333333333334</c:v>
                </c:pt>
                <c:pt idx="2350">
                  <c:v>130.38888888888889</c:v>
                </c:pt>
                <c:pt idx="2351">
                  <c:v>130.44444444444446</c:v>
                </c:pt>
                <c:pt idx="2352">
                  <c:v>130.5</c:v>
                </c:pt>
                <c:pt idx="2353">
                  <c:v>130.55555555555554</c:v>
                </c:pt>
                <c:pt idx="2354">
                  <c:v>130.61111111111111</c:v>
                </c:pt>
                <c:pt idx="2355">
                  <c:v>130.66666666666666</c:v>
                </c:pt>
                <c:pt idx="2356">
                  <c:v>130.72222222222223</c:v>
                </c:pt>
                <c:pt idx="2357">
                  <c:v>130.77777777777777</c:v>
                </c:pt>
                <c:pt idx="2358">
                  <c:v>130.83333333333334</c:v>
                </c:pt>
                <c:pt idx="2359">
                  <c:v>130.88888888888889</c:v>
                </c:pt>
                <c:pt idx="2360">
                  <c:v>130.94444444444446</c:v>
                </c:pt>
                <c:pt idx="2361">
                  <c:v>131</c:v>
                </c:pt>
                <c:pt idx="2362">
                  <c:v>131.05555555555554</c:v>
                </c:pt>
                <c:pt idx="2363">
                  <c:v>131.11111111111111</c:v>
                </c:pt>
                <c:pt idx="2364">
                  <c:v>131.16666666666666</c:v>
                </c:pt>
                <c:pt idx="2365">
                  <c:v>131.22222222222223</c:v>
                </c:pt>
                <c:pt idx="2366">
                  <c:v>131.27777777777777</c:v>
                </c:pt>
                <c:pt idx="2367">
                  <c:v>131.33333333333334</c:v>
                </c:pt>
                <c:pt idx="2368">
                  <c:v>131.38888888888889</c:v>
                </c:pt>
                <c:pt idx="2369">
                  <c:v>131.44444444444446</c:v>
                </c:pt>
                <c:pt idx="2370">
                  <c:v>131.5</c:v>
                </c:pt>
                <c:pt idx="2371">
                  <c:v>131.55555555555554</c:v>
                </c:pt>
                <c:pt idx="2372">
                  <c:v>131.61111111111111</c:v>
                </c:pt>
                <c:pt idx="2373">
                  <c:v>131.66666666666666</c:v>
                </c:pt>
                <c:pt idx="2374">
                  <c:v>131.72222222222223</c:v>
                </c:pt>
                <c:pt idx="2375">
                  <c:v>131.77777777777777</c:v>
                </c:pt>
                <c:pt idx="2376">
                  <c:v>131.83333333333334</c:v>
                </c:pt>
                <c:pt idx="2377">
                  <c:v>131.88888888888889</c:v>
                </c:pt>
                <c:pt idx="2378">
                  <c:v>131.94444444444446</c:v>
                </c:pt>
                <c:pt idx="2379">
                  <c:v>132</c:v>
                </c:pt>
                <c:pt idx="2380">
                  <c:v>132.05555555555554</c:v>
                </c:pt>
                <c:pt idx="2381">
                  <c:v>132.11111111111111</c:v>
                </c:pt>
                <c:pt idx="2382">
                  <c:v>132.16666666666666</c:v>
                </c:pt>
                <c:pt idx="2383">
                  <c:v>132.22222222222223</c:v>
                </c:pt>
                <c:pt idx="2384">
                  <c:v>132.27777777777777</c:v>
                </c:pt>
                <c:pt idx="2385">
                  <c:v>132.33333333333334</c:v>
                </c:pt>
                <c:pt idx="2386">
                  <c:v>132.38888888888889</c:v>
                </c:pt>
                <c:pt idx="2387">
                  <c:v>132.44444444444446</c:v>
                </c:pt>
                <c:pt idx="2388">
                  <c:v>132.5</c:v>
                </c:pt>
                <c:pt idx="2389">
                  <c:v>132.55555555555554</c:v>
                </c:pt>
                <c:pt idx="2390">
                  <c:v>132.61111111111111</c:v>
                </c:pt>
                <c:pt idx="2391">
                  <c:v>132.66666666666666</c:v>
                </c:pt>
                <c:pt idx="2392">
                  <c:v>132.72222222222223</c:v>
                </c:pt>
                <c:pt idx="2393">
                  <c:v>132.77777777777777</c:v>
                </c:pt>
                <c:pt idx="2394">
                  <c:v>132.83333333333334</c:v>
                </c:pt>
                <c:pt idx="2395">
                  <c:v>132.88888888888889</c:v>
                </c:pt>
                <c:pt idx="2396">
                  <c:v>132.94444444444446</c:v>
                </c:pt>
                <c:pt idx="2397">
                  <c:v>133</c:v>
                </c:pt>
                <c:pt idx="2398">
                  <c:v>133.05555555555554</c:v>
                </c:pt>
                <c:pt idx="2399">
                  <c:v>133.11111111111111</c:v>
                </c:pt>
                <c:pt idx="2400">
                  <c:v>133.16666666666666</c:v>
                </c:pt>
                <c:pt idx="2401">
                  <c:v>133.22222222222223</c:v>
                </c:pt>
                <c:pt idx="2402">
                  <c:v>133.27777777777777</c:v>
                </c:pt>
                <c:pt idx="2403">
                  <c:v>133.33333333333334</c:v>
                </c:pt>
                <c:pt idx="2404">
                  <c:v>133.38888888888889</c:v>
                </c:pt>
                <c:pt idx="2405">
                  <c:v>133.44444444444446</c:v>
                </c:pt>
                <c:pt idx="2406">
                  <c:v>133.5</c:v>
                </c:pt>
                <c:pt idx="2407">
                  <c:v>133.55555555555554</c:v>
                </c:pt>
                <c:pt idx="2408">
                  <c:v>133.61111111111111</c:v>
                </c:pt>
                <c:pt idx="2409">
                  <c:v>133.66666666666666</c:v>
                </c:pt>
                <c:pt idx="2410">
                  <c:v>133.72222222222223</c:v>
                </c:pt>
                <c:pt idx="2411">
                  <c:v>133.77777777777777</c:v>
                </c:pt>
                <c:pt idx="2412">
                  <c:v>133.83333333333334</c:v>
                </c:pt>
                <c:pt idx="2413">
                  <c:v>133.88888888888889</c:v>
                </c:pt>
                <c:pt idx="2414">
                  <c:v>133.94444444444446</c:v>
                </c:pt>
                <c:pt idx="2415">
                  <c:v>134</c:v>
                </c:pt>
                <c:pt idx="2416">
                  <c:v>134.05555555555554</c:v>
                </c:pt>
                <c:pt idx="2417">
                  <c:v>134.11111111111111</c:v>
                </c:pt>
                <c:pt idx="2418">
                  <c:v>134.16666666666666</c:v>
                </c:pt>
                <c:pt idx="2419">
                  <c:v>134.22222222222223</c:v>
                </c:pt>
                <c:pt idx="2420">
                  <c:v>134.27777777777777</c:v>
                </c:pt>
                <c:pt idx="2421">
                  <c:v>134.33333333333334</c:v>
                </c:pt>
                <c:pt idx="2422">
                  <c:v>134.38888888888889</c:v>
                </c:pt>
                <c:pt idx="2423">
                  <c:v>134.44444444444446</c:v>
                </c:pt>
                <c:pt idx="2424">
                  <c:v>134.5</c:v>
                </c:pt>
                <c:pt idx="2425">
                  <c:v>134.55555555555554</c:v>
                </c:pt>
                <c:pt idx="2426">
                  <c:v>134.61111111111111</c:v>
                </c:pt>
                <c:pt idx="2427">
                  <c:v>134.66666666666666</c:v>
                </c:pt>
                <c:pt idx="2428">
                  <c:v>134.72222222222223</c:v>
                </c:pt>
                <c:pt idx="2429">
                  <c:v>134.77777777777777</c:v>
                </c:pt>
                <c:pt idx="2430">
                  <c:v>134.83333333333334</c:v>
                </c:pt>
                <c:pt idx="2431">
                  <c:v>134.88888888888889</c:v>
                </c:pt>
                <c:pt idx="2432">
                  <c:v>134.94444444444446</c:v>
                </c:pt>
                <c:pt idx="2433">
                  <c:v>135</c:v>
                </c:pt>
                <c:pt idx="2434">
                  <c:v>135.05555555555554</c:v>
                </c:pt>
                <c:pt idx="2435">
                  <c:v>135.11111111111111</c:v>
                </c:pt>
                <c:pt idx="2436">
                  <c:v>135.16666666666666</c:v>
                </c:pt>
                <c:pt idx="2437">
                  <c:v>135.22222222222223</c:v>
                </c:pt>
                <c:pt idx="2438">
                  <c:v>135.27777777777777</c:v>
                </c:pt>
                <c:pt idx="2439">
                  <c:v>135.33333333333334</c:v>
                </c:pt>
                <c:pt idx="2440">
                  <c:v>135.38888888888889</c:v>
                </c:pt>
                <c:pt idx="2441">
                  <c:v>135.44444444444446</c:v>
                </c:pt>
                <c:pt idx="2442">
                  <c:v>135.5</c:v>
                </c:pt>
                <c:pt idx="2443">
                  <c:v>135.55555555555554</c:v>
                </c:pt>
                <c:pt idx="2444">
                  <c:v>135.61111111111111</c:v>
                </c:pt>
                <c:pt idx="2445">
                  <c:v>135.66666666666666</c:v>
                </c:pt>
                <c:pt idx="2446">
                  <c:v>135.72222222222223</c:v>
                </c:pt>
                <c:pt idx="2447">
                  <c:v>135.77777777777777</c:v>
                </c:pt>
                <c:pt idx="2448">
                  <c:v>135.83333333333334</c:v>
                </c:pt>
                <c:pt idx="2449">
                  <c:v>135.88888888888889</c:v>
                </c:pt>
                <c:pt idx="2450">
                  <c:v>135.94444444444446</c:v>
                </c:pt>
                <c:pt idx="2451">
                  <c:v>136</c:v>
                </c:pt>
                <c:pt idx="2452">
                  <c:v>136.05555555555554</c:v>
                </c:pt>
                <c:pt idx="2453">
                  <c:v>136.11111111111111</c:v>
                </c:pt>
                <c:pt idx="2454">
                  <c:v>136.16666666666666</c:v>
                </c:pt>
                <c:pt idx="2455">
                  <c:v>136.22222222222223</c:v>
                </c:pt>
                <c:pt idx="2456">
                  <c:v>136.27777777777777</c:v>
                </c:pt>
                <c:pt idx="2457">
                  <c:v>136.33333333333334</c:v>
                </c:pt>
                <c:pt idx="2458">
                  <c:v>136.38888888888889</c:v>
                </c:pt>
                <c:pt idx="2459">
                  <c:v>136.44444444444446</c:v>
                </c:pt>
                <c:pt idx="2460">
                  <c:v>136.5</c:v>
                </c:pt>
                <c:pt idx="2461">
                  <c:v>136.55555555555557</c:v>
                </c:pt>
                <c:pt idx="2462">
                  <c:v>136.61111111111111</c:v>
                </c:pt>
                <c:pt idx="2463">
                  <c:v>136.66666666666666</c:v>
                </c:pt>
                <c:pt idx="2464">
                  <c:v>136.72222222222223</c:v>
                </c:pt>
                <c:pt idx="2465">
                  <c:v>136.77777777777777</c:v>
                </c:pt>
                <c:pt idx="2466">
                  <c:v>136.83333333333334</c:v>
                </c:pt>
                <c:pt idx="2467">
                  <c:v>136.88888888888889</c:v>
                </c:pt>
                <c:pt idx="2468">
                  <c:v>136.94444444444443</c:v>
                </c:pt>
                <c:pt idx="2469">
                  <c:v>137</c:v>
                </c:pt>
                <c:pt idx="2470">
                  <c:v>137.05555555555557</c:v>
                </c:pt>
                <c:pt idx="2471">
                  <c:v>137.11111111111111</c:v>
                </c:pt>
                <c:pt idx="2472">
                  <c:v>137.16666666666666</c:v>
                </c:pt>
                <c:pt idx="2473">
                  <c:v>137.22222222222223</c:v>
                </c:pt>
                <c:pt idx="2474">
                  <c:v>137.27777777777777</c:v>
                </c:pt>
                <c:pt idx="2475">
                  <c:v>137.33333333333334</c:v>
                </c:pt>
                <c:pt idx="2476">
                  <c:v>137.38888888888889</c:v>
                </c:pt>
                <c:pt idx="2477">
                  <c:v>137.44444444444443</c:v>
                </c:pt>
                <c:pt idx="2478">
                  <c:v>137.5</c:v>
                </c:pt>
                <c:pt idx="2479">
                  <c:v>137.55555555555557</c:v>
                </c:pt>
                <c:pt idx="2480">
                  <c:v>137.61111111111111</c:v>
                </c:pt>
                <c:pt idx="2481">
                  <c:v>137.66666666666666</c:v>
                </c:pt>
                <c:pt idx="2482">
                  <c:v>137.72222222222223</c:v>
                </c:pt>
                <c:pt idx="2483">
                  <c:v>137.77777777777777</c:v>
                </c:pt>
                <c:pt idx="2484">
                  <c:v>137.83333333333334</c:v>
                </c:pt>
                <c:pt idx="2485">
                  <c:v>137.88888888888889</c:v>
                </c:pt>
                <c:pt idx="2486">
                  <c:v>137.94444444444443</c:v>
                </c:pt>
                <c:pt idx="2487">
                  <c:v>138</c:v>
                </c:pt>
                <c:pt idx="2488">
                  <c:v>138.05555555555557</c:v>
                </c:pt>
                <c:pt idx="2489">
                  <c:v>138.11111111111111</c:v>
                </c:pt>
                <c:pt idx="2490">
                  <c:v>138.16666666666666</c:v>
                </c:pt>
                <c:pt idx="2491">
                  <c:v>138.22222222222223</c:v>
                </c:pt>
                <c:pt idx="2492">
                  <c:v>138.27777777777777</c:v>
                </c:pt>
                <c:pt idx="2493">
                  <c:v>138.33333333333334</c:v>
                </c:pt>
                <c:pt idx="2494">
                  <c:v>138.38888888888889</c:v>
                </c:pt>
                <c:pt idx="2495">
                  <c:v>138.44444444444443</c:v>
                </c:pt>
                <c:pt idx="2496">
                  <c:v>138.5</c:v>
                </c:pt>
                <c:pt idx="2497">
                  <c:v>138.55555555555557</c:v>
                </c:pt>
                <c:pt idx="2498">
                  <c:v>138.61111111111111</c:v>
                </c:pt>
                <c:pt idx="2499">
                  <c:v>138.66666666666666</c:v>
                </c:pt>
                <c:pt idx="2500">
                  <c:v>138.72222222222223</c:v>
                </c:pt>
                <c:pt idx="2501">
                  <c:v>138.77777777777777</c:v>
                </c:pt>
                <c:pt idx="2502">
                  <c:v>138.83333333333334</c:v>
                </c:pt>
                <c:pt idx="2503">
                  <c:v>138.88888888888889</c:v>
                </c:pt>
                <c:pt idx="2504">
                  <c:v>138.94444444444443</c:v>
                </c:pt>
                <c:pt idx="2505">
                  <c:v>139</c:v>
                </c:pt>
                <c:pt idx="2506">
                  <c:v>139.05555555555557</c:v>
                </c:pt>
                <c:pt idx="2507">
                  <c:v>139.11111111111111</c:v>
                </c:pt>
                <c:pt idx="2508">
                  <c:v>139.16666666666666</c:v>
                </c:pt>
                <c:pt idx="2509">
                  <c:v>139.22222222222223</c:v>
                </c:pt>
                <c:pt idx="2510">
                  <c:v>139.27777777777777</c:v>
                </c:pt>
                <c:pt idx="2511">
                  <c:v>139.33333333333334</c:v>
                </c:pt>
                <c:pt idx="2512">
                  <c:v>139.38888888888889</c:v>
                </c:pt>
                <c:pt idx="2513">
                  <c:v>139.44444444444443</c:v>
                </c:pt>
                <c:pt idx="2514">
                  <c:v>139.5</c:v>
                </c:pt>
                <c:pt idx="2515">
                  <c:v>139.55555555555557</c:v>
                </c:pt>
                <c:pt idx="2516">
                  <c:v>139.61111111111111</c:v>
                </c:pt>
                <c:pt idx="2517">
                  <c:v>139.66666666666666</c:v>
                </c:pt>
                <c:pt idx="2518">
                  <c:v>139.72222222222223</c:v>
                </c:pt>
                <c:pt idx="2519">
                  <c:v>139.77777777777777</c:v>
                </c:pt>
                <c:pt idx="2520">
                  <c:v>139.83333333333334</c:v>
                </c:pt>
                <c:pt idx="2521">
                  <c:v>139.88888888888889</c:v>
                </c:pt>
                <c:pt idx="2522">
                  <c:v>139.94444444444443</c:v>
                </c:pt>
                <c:pt idx="2523">
                  <c:v>140</c:v>
                </c:pt>
                <c:pt idx="2524">
                  <c:v>140.05555555555557</c:v>
                </c:pt>
                <c:pt idx="2525">
                  <c:v>140.11111111111111</c:v>
                </c:pt>
                <c:pt idx="2526">
                  <c:v>140.16666666666666</c:v>
                </c:pt>
                <c:pt idx="2527">
                  <c:v>140.22222222222223</c:v>
                </c:pt>
                <c:pt idx="2528">
                  <c:v>140.27777777777777</c:v>
                </c:pt>
                <c:pt idx="2529">
                  <c:v>140.33333333333334</c:v>
                </c:pt>
                <c:pt idx="2530">
                  <c:v>140.38888888888889</c:v>
                </c:pt>
                <c:pt idx="2531">
                  <c:v>140.44444444444443</c:v>
                </c:pt>
                <c:pt idx="2532">
                  <c:v>140.5</c:v>
                </c:pt>
                <c:pt idx="2533">
                  <c:v>140.55555555555557</c:v>
                </c:pt>
                <c:pt idx="2534">
                  <c:v>140.61111111111111</c:v>
                </c:pt>
                <c:pt idx="2535">
                  <c:v>140.66666666666666</c:v>
                </c:pt>
                <c:pt idx="2536">
                  <c:v>140.72222222222223</c:v>
                </c:pt>
                <c:pt idx="2537">
                  <c:v>140.77777777777777</c:v>
                </c:pt>
                <c:pt idx="2538">
                  <c:v>140.83333333333334</c:v>
                </c:pt>
                <c:pt idx="2539">
                  <c:v>140.88888888888889</c:v>
                </c:pt>
                <c:pt idx="2540">
                  <c:v>140.94444444444443</c:v>
                </c:pt>
                <c:pt idx="2541">
                  <c:v>141</c:v>
                </c:pt>
                <c:pt idx="2542">
                  <c:v>141.05555555555557</c:v>
                </c:pt>
                <c:pt idx="2543">
                  <c:v>141.11111111111111</c:v>
                </c:pt>
                <c:pt idx="2544">
                  <c:v>141.16666666666666</c:v>
                </c:pt>
                <c:pt idx="2545">
                  <c:v>141.22222222222223</c:v>
                </c:pt>
                <c:pt idx="2546">
                  <c:v>141.27777777777777</c:v>
                </c:pt>
                <c:pt idx="2547">
                  <c:v>141.33333333333334</c:v>
                </c:pt>
                <c:pt idx="2548">
                  <c:v>141.38888888888889</c:v>
                </c:pt>
                <c:pt idx="2549">
                  <c:v>141.44444444444443</c:v>
                </c:pt>
                <c:pt idx="2550">
                  <c:v>141.5</c:v>
                </c:pt>
                <c:pt idx="2551">
                  <c:v>141.55555555555557</c:v>
                </c:pt>
                <c:pt idx="2552">
                  <c:v>141.61111111111111</c:v>
                </c:pt>
                <c:pt idx="2553">
                  <c:v>141.66666666666666</c:v>
                </c:pt>
                <c:pt idx="2554">
                  <c:v>141.72222222222223</c:v>
                </c:pt>
                <c:pt idx="2555">
                  <c:v>141.77777777777777</c:v>
                </c:pt>
                <c:pt idx="2556">
                  <c:v>141.83333333333334</c:v>
                </c:pt>
                <c:pt idx="2557">
                  <c:v>141.88888888888889</c:v>
                </c:pt>
                <c:pt idx="2558">
                  <c:v>141.94444444444443</c:v>
                </c:pt>
                <c:pt idx="2559">
                  <c:v>142</c:v>
                </c:pt>
                <c:pt idx="2560">
                  <c:v>142.05555555555557</c:v>
                </c:pt>
                <c:pt idx="2561">
                  <c:v>142.11111111111111</c:v>
                </c:pt>
                <c:pt idx="2562">
                  <c:v>142.16666666666666</c:v>
                </c:pt>
                <c:pt idx="2563">
                  <c:v>142.22222222222223</c:v>
                </c:pt>
                <c:pt idx="2564">
                  <c:v>142.27777777777777</c:v>
                </c:pt>
                <c:pt idx="2565">
                  <c:v>142.33333333333334</c:v>
                </c:pt>
                <c:pt idx="2566">
                  <c:v>142.38888888888889</c:v>
                </c:pt>
                <c:pt idx="2567">
                  <c:v>142.44444444444443</c:v>
                </c:pt>
                <c:pt idx="2568">
                  <c:v>142.5</c:v>
                </c:pt>
                <c:pt idx="2569">
                  <c:v>142.55555555555557</c:v>
                </c:pt>
                <c:pt idx="2570">
                  <c:v>142.61111111111111</c:v>
                </c:pt>
                <c:pt idx="2571">
                  <c:v>142.66666666666666</c:v>
                </c:pt>
                <c:pt idx="2572">
                  <c:v>142.72222222222223</c:v>
                </c:pt>
                <c:pt idx="2573">
                  <c:v>142.77777777777777</c:v>
                </c:pt>
                <c:pt idx="2574">
                  <c:v>142.83333333333334</c:v>
                </c:pt>
                <c:pt idx="2575">
                  <c:v>142.88888888888889</c:v>
                </c:pt>
                <c:pt idx="2576">
                  <c:v>142.94444444444443</c:v>
                </c:pt>
                <c:pt idx="2577">
                  <c:v>143</c:v>
                </c:pt>
                <c:pt idx="2578">
                  <c:v>143.05555555555557</c:v>
                </c:pt>
                <c:pt idx="2579">
                  <c:v>143.11111111111111</c:v>
                </c:pt>
                <c:pt idx="2580">
                  <c:v>143.16666666666666</c:v>
                </c:pt>
                <c:pt idx="2581">
                  <c:v>143.22222222222223</c:v>
                </c:pt>
                <c:pt idx="2582">
                  <c:v>143.27777777777777</c:v>
                </c:pt>
                <c:pt idx="2583">
                  <c:v>143.33333333333334</c:v>
                </c:pt>
                <c:pt idx="2584">
                  <c:v>143.38888888888889</c:v>
                </c:pt>
                <c:pt idx="2585">
                  <c:v>143.44444444444443</c:v>
                </c:pt>
                <c:pt idx="2586">
                  <c:v>143.5</c:v>
                </c:pt>
                <c:pt idx="2587">
                  <c:v>143.55555555555557</c:v>
                </c:pt>
                <c:pt idx="2588">
                  <c:v>143.61111111111111</c:v>
                </c:pt>
                <c:pt idx="2589">
                  <c:v>143.66666666666666</c:v>
                </c:pt>
                <c:pt idx="2590">
                  <c:v>143.72222222222223</c:v>
                </c:pt>
                <c:pt idx="2591">
                  <c:v>143.77777777777777</c:v>
                </c:pt>
                <c:pt idx="2592">
                  <c:v>143.83333333333334</c:v>
                </c:pt>
                <c:pt idx="2593">
                  <c:v>143.88888888888889</c:v>
                </c:pt>
                <c:pt idx="2594">
                  <c:v>143.94444444444443</c:v>
                </c:pt>
                <c:pt idx="2595">
                  <c:v>144</c:v>
                </c:pt>
                <c:pt idx="2596">
                  <c:v>144.05555555555557</c:v>
                </c:pt>
                <c:pt idx="2597">
                  <c:v>144.11111111111111</c:v>
                </c:pt>
                <c:pt idx="2598">
                  <c:v>144.16666666666666</c:v>
                </c:pt>
                <c:pt idx="2599">
                  <c:v>144.22222222222223</c:v>
                </c:pt>
                <c:pt idx="2600">
                  <c:v>144.27777777777777</c:v>
                </c:pt>
                <c:pt idx="2601">
                  <c:v>144.33333333333334</c:v>
                </c:pt>
                <c:pt idx="2602">
                  <c:v>144.38888888888889</c:v>
                </c:pt>
                <c:pt idx="2603">
                  <c:v>144.44444444444443</c:v>
                </c:pt>
                <c:pt idx="2604">
                  <c:v>144.5</c:v>
                </c:pt>
                <c:pt idx="2605">
                  <c:v>144.55555555555557</c:v>
                </c:pt>
                <c:pt idx="2606">
                  <c:v>144.61111111111111</c:v>
                </c:pt>
                <c:pt idx="2607">
                  <c:v>144.66666666666666</c:v>
                </c:pt>
                <c:pt idx="2608">
                  <c:v>144.72222222222223</c:v>
                </c:pt>
                <c:pt idx="2609">
                  <c:v>144.77777777777777</c:v>
                </c:pt>
                <c:pt idx="2610">
                  <c:v>144.83333333333334</c:v>
                </c:pt>
                <c:pt idx="2611">
                  <c:v>144.88888888888889</c:v>
                </c:pt>
                <c:pt idx="2612">
                  <c:v>144.94444444444443</c:v>
                </c:pt>
                <c:pt idx="2613">
                  <c:v>145</c:v>
                </c:pt>
                <c:pt idx="2614">
                  <c:v>145.05555555555557</c:v>
                </c:pt>
                <c:pt idx="2615">
                  <c:v>145.11111111111111</c:v>
                </c:pt>
                <c:pt idx="2616">
                  <c:v>145.16666666666666</c:v>
                </c:pt>
                <c:pt idx="2617">
                  <c:v>145.22222222222223</c:v>
                </c:pt>
                <c:pt idx="2618">
                  <c:v>145.27777777777777</c:v>
                </c:pt>
                <c:pt idx="2619">
                  <c:v>145.33333333333334</c:v>
                </c:pt>
                <c:pt idx="2620">
                  <c:v>145.38888888888889</c:v>
                </c:pt>
                <c:pt idx="2621">
                  <c:v>145.44444444444443</c:v>
                </c:pt>
                <c:pt idx="2622">
                  <c:v>145.5</c:v>
                </c:pt>
                <c:pt idx="2623">
                  <c:v>145.55555555555557</c:v>
                </c:pt>
                <c:pt idx="2624">
                  <c:v>145.61111111111111</c:v>
                </c:pt>
                <c:pt idx="2625">
                  <c:v>145.66666666666666</c:v>
                </c:pt>
                <c:pt idx="2626">
                  <c:v>145.72222222222223</c:v>
                </c:pt>
                <c:pt idx="2627">
                  <c:v>145.77777777777777</c:v>
                </c:pt>
                <c:pt idx="2628">
                  <c:v>145.83333333333334</c:v>
                </c:pt>
                <c:pt idx="2629">
                  <c:v>145.88888888888889</c:v>
                </c:pt>
                <c:pt idx="2630">
                  <c:v>145.94444444444443</c:v>
                </c:pt>
                <c:pt idx="2631">
                  <c:v>146</c:v>
                </c:pt>
                <c:pt idx="2632">
                  <c:v>146.05555555555557</c:v>
                </c:pt>
                <c:pt idx="2633">
                  <c:v>146.11111111111111</c:v>
                </c:pt>
                <c:pt idx="2634">
                  <c:v>146.16666666666666</c:v>
                </c:pt>
                <c:pt idx="2635">
                  <c:v>146.22222222222223</c:v>
                </c:pt>
                <c:pt idx="2636">
                  <c:v>146.27777777777777</c:v>
                </c:pt>
                <c:pt idx="2637">
                  <c:v>146.33333333333334</c:v>
                </c:pt>
                <c:pt idx="2638">
                  <c:v>146.38888888888889</c:v>
                </c:pt>
                <c:pt idx="2639">
                  <c:v>146.44444444444443</c:v>
                </c:pt>
                <c:pt idx="2640">
                  <c:v>146.5</c:v>
                </c:pt>
                <c:pt idx="2641">
                  <c:v>146.55555555555557</c:v>
                </c:pt>
                <c:pt idx="2642">
                  <c:v>146.61111111111111</c:v>
                </c:pt>
                <c:pt idx="2643">
                  <c:v>146.66666666666666</c:v>
                </c:pt>
                <c:pt idx="2644">
                  <c:v>146.72222222222223</c:v>
                </c:pt>
                <c:pt idx="2645">
                  <c:v>146.77777777777777</c:v>
                </c:pt>
                <c:pt idx="2646">
                  <c:v>146.83333333333334</c:v>
                </c:pt>
                <c:pt idx="2647">
                  <c:v>146.88888888888889</c:v>
                </c:pt>
                <c:pt idx="2648">
                  <c:v>146.94444444444443</c:v>
                </c:pt>
                <c:pt idx="2649">
                  <c:v>147</c:v>
                </c:pt>
                <c:pt idx="2650">
                  <c:v>147.05555555555557</c:v>
                </c:pt>
                <c:pt idx="2651">
                  <c:v>147.11111111111111</c:v>
                </c:pt>
                <c:pt idx="2652">
                  <c:v>147.16666666666666</c:v>
                </c:pt>
                <c:pt idx="2653">
                  <c:v>147.22222222222223</c:v>
                </c:pt>
                <c:pt idx="2654">
                  <c:v>147.27777777777777</c:v>
                </c:pt>
                <c:pt idx="2655">
                  <c:v>147.33333333333334</c:v>
                </c:pt>
                <c:pt idx="2656">
                  <c:v>147.38888888888889</c:v>
                </c:pt>
                <c:pt idx="2657">
                  <c:v>147.44444444444443</c:v>
                </c:pt>
                <c:pt idx="2658">
                  <c:v>147.5</c:v>
                </c:pt>
                <c:pt idx="2659">
                  <c:v>147.55555555555557</c:v>
                </c:pt>
                <c:pt idx="2660">
                  <c:v>147.61111111111111</c:v>
                </c:pt>
                <c:pt idx="2661">
                  <c:v>147.66666666666666</c:v>
                </c:pt>
                <c:pt idx="2662">
                  <c:v>147.72222222222223</c:v>
                </c:pt>
                <c:pt idx="2663">
                  <c:v>147.77777777777777</c:v>
                </c:pt>
                <c:pt idx="2664">
                  <c:v>147.83333333333334</c:v>
                </c:pt>
                <c:pt idx="2665">
                  <c:v>147.88888888888889</c:v>
                </c:pt>
                <c:pt idx="2666">
                  <c:v>147.94444444444443</c:v>
                </c:pt>
                <c:pt idx="2667">
                  <c:v>148</c:v>
                </c:pt>
                <c:pt idx="2668">
                  <c:v>148.05555555555557</c:v>
                </c:pt>
                <c:pt idx="2669">
                  <c:v>148.11111111111111</c:v>
                </c:pt>
                <c:pt idx="2670">
                  <c:v>148.16666666666666</c:v>
                </c:pt>
                <c:pt idx="2671">
                  <c:v>148.22222222222223</c:v>
                </c:pt>
                <c:pt idx="2672">
                  <c:v>148.27777777777777</c:v>
                </c:pt>
                <c:pt idx="2673">
                  <c:v>148.33333333333334</c:v>
                </c:pt>
                <c:pt idx="2674">
                  <c:v>148.38888888888889</c:v>
                </c:pt>
                <c:pt idx="2675">
                  <c:v>148.44444444444443</c:v>
                </c:pt>
                <c:pt idx="2676">
                  <c:v>148.5</c:v>
                </c:pt>
                <c:pt idx="2677">
                  <c:v>148.55555555555557</c:v>
                </c:pt>
                <c:pt idx="2678">
                  <c:v>148.61111111111111</c:v>
                </c:pt>
                <c:pt idx="2679">
                  <c:v>148.66666666666666</c:v>
                </c:pt>
                <c:pt idx="2680">
                  <c:v>148.72222222222223</c:v>
                </c:pt>
                <c:pt idx="2681">
                  <c:v>148.77777777777777</c:v>
                </c:pt>
                <c:pt idx="2682">
                  <c:v>148.83333333333334</c:v>
                </c:pt>
                <c:pt idx="2683">
                  <c:v>148.88888888888889</c:v>
                </c:pt>
                <c:pt idx="2684">
                  <c:v>148.94444444444443</c:v>
                </c:pt>
                <c:pt idx="2685">
                  <c:v>149</c:v>
                </c:pt>
                <c:pt idx="2686">
                  <c:v>149.05555555555557</c:v>
                </c:pt>
                <c:pt idx="2687">
                  <c:v>149.11111111111111</c:v>
                </c:pt>
                <c:pt idx="2688">
                  <c:v>149.16666666666666</c:v>
                </c:pt>
                <c:pt idx="2689">
                  <c:v>149.22222222222223</c:v>
                </c:pt>
                <c:pt idx="2690">
                  <c:v>149.27777777777777</c:v>
                </c:pt>
                <c:pt idx="2691">
                  <c:v>149.33333333333334</c:v>
                </c:pt>
                <c:pt idx="2692">
                  <c:v>149.38888888888889</c:v>
                </c:pt>
                <c:pt idx="2693">
                  <c:v>149.44444444444443</c:v>
                </c:pt>
                <c:pt idx="2694">
                  <c:v>149.5</c:v>
                </c:pt>
                <c:pt idx="2695">
                  <c:v>149.55555555555557</c:v>
                </c:pt>
                <c:pt idx="2696">
                  <c:v>149.61111111111111</c:v>
                </c:pt>
                <c:pt idx="2697">
                  <c:v>149.66666666666666</c:v>
                </c:pt>
                <c:pt idx="2698">
                  <c:v>149.72222222222223</c:v>
                </c:pt>
                <c:pt idx="2699">
                  <c:v>149.77777777777777</c:v>
                </c:pt>
                <c:pt idx="2700">
                  <c:v>149.83333333333334</c:v>
                </c:pt>
                <c:pt idx="2701">
                  <c:v>149.88888888888889</c:v>
                </c:pt>
                <c:pt idx="2702">
                  <c:v>149.94444444444443</c:v>
                </c:pt>
                <c:pt idx="2703">
                  <c:v>150</c:v>
                </c:pt>
                <c:pt idx="2704">
                  <c:v>150.05555555555557</c:v>
                </c:pt>
                <c:pt idx="2705">
                  <c:v>150.11111111111111</c:v>
                </c:pt>
                <c:pt idx="2706">
                  <c:v>150.16666666666666</c:v>
                </c:pt>
                <c:pt idx="2707">
                  <c:v>150.22222222222223</c:v>
                </c:pt>
                <c:pt idx="2708">
                  <c:v>150.27777777777777</c:v>
                </c:pt>
                <c:pt idx="2709">
                  <c:v>150.33333333333334</c:v>
                </c:pt>
                <c:pt idx="2710">
                  <c:v>150.38888888888889</c:v>
                </c:pt>
                <c:pt idx="2711">
                  <c:v>150.44444444444443</c:v>
                </c:pt>
                <c:pt idx="2712">
                  <c:v>150.5</c:v>
                </c:pt>
                <c:pt idx="2713">
                  <c:v>150.55555555555557</c:v>
                </c:pt>
                <c:pt idx="2714">
                  <c:v>150.61111111111111</c:v>
                </c:pt>
                <c:pt idx="2715">
                  <c:v>150.66666666666666</c:v>
                </c:pt>
                <c:pt idx="2716">
                  <c:v>150.72222222222223</c:v>
                </c:pt>
                <c:pt idx="2717">
                  <c:v>150.77777777777777</c:v>
                </c:pt>
                <c:pt idx="2718">
                  <c:v>150.83333333333334</c:v>
                </c:pt>
                <c:pt idx="2719">
                  <c:v>150.88888888888889</c:v>
                </c:pt>
                <c:pt idx="2720">
                  <c:v>150.94444444444443</c:v>
                </c:pt>
                <c:pt idx="2721">
                  <c:v>151</c:v>
                </c:pt>
                <c:pt idx="2722">
                  <c:v>151.05555555555557</c:v>
                </c:pt>
                <c:pt idx="2723">
                  <c:v>151.11111111111111</c:v>
                </c:pt>
                <c:pt idx="2724">
                  <c:v>151.16666666666666</c:v>
                </c:pt>
                <c:pt idx="2725">
                  <c:v>151.22222222222223</c:v>
                </c:pt>
                <c:pt idx="2726">
                  <c:v>151.27777777777777</c:v>
                </c:pt>
                <c:pt idx="2727">
                  <c:v>151.33333333333334</c:v>
                </c:pt>
                <c:pt idx="2728">
                  <c:v>151.38888888888889</c:v>
                </c:pt>
                <c:pt idx="2729">
                  <c:v>151.44444444444443</c:v>
                </c:pt>
                <c:pt idx="2730">
                  <c:v>151.5</c:v>
                </c:pt>
                <c:pt idx="2731">
                  <c:v>151.55555555555557</c:v>
                </c:pt>
                <c:pt idx="2732">
                  <c:v>151.61111111111111</c:v>
                </c:pt>
                <c:pt idx="2733">
                  <c:v>151.66666666666666</c:v>
                </c:pt>
                <c:pt idx="2734">
                  <c:v>151.72222222222223</c:v>
                </c:pt>
                <c:pt idx="2735">
                  <c:v>151.77777777777777</c:v>
                </c:pt>
                <c:pt idx="2736">
                  <c:v>151.83333333333334</c:v>
                </c:pt>
                <c:pt idx="2737">
                  <c:v>151.88888888888889</c:v>
                </c:pt>
                <c:pt idx="2738">
                  <c:v>151.94444444444443</c:v>
                </c:pt>
                <c:pt idx="2739">
                  <c:v>152</c:v>
                </c:pt>
                <c:pt idx="2740">
                  <c:v>152.05555555555557</c:v>
                </c:pt>
                <c:pt idx="2741">
                  <c:v>152.11111111111111</c:v>
                </c:pt>
                <c:pt idx="2742">
                  <c:v>152.16666666666666</c:v>
                </c:pt>
                <c:pt idx="2743">
                  <c:v>152.22222222222223</c:v>
                </c:pt>
                <c:pt idx="2744">
                  <c:v>152.27777777777777</c:v>
                </c:pt>
                <c:pt idx="2745">
                  <c:v>152.33333333333334</c:v>
                </c:pt>
                <c:pt idx="2746">
                  <c:v>152.38888888888889</c:v>
                </c:pt>
                <c:pt idx="2747">
                  <c:v>152.44444444444443</c:v>
                </c:pt>
                <c:pt idx="2748">
                  <c:v>152.5</c:v>
                </c:pt>
                <c:pt idx="2749">
                  <c:v>152.55555555555557</c:v>
                </c:pt>
                <c:pt idx="2750">
                  <c:v>152.61111111111111</c:v>
                </c:pt>
                <c:pt idx="2751">
                  <c:v>152.66666666666666</c:v>
                </c:pt>
                <c:pt idx="2752">
                  <c:v>152.72222222222223</c:v>
                </c:pt>
                <c:pt idx="2753">
                  <c:v>152.77777777777777</c:v>
                </c:pt>
                <c:pt idx="2754">
                  <c:v>152.83333333333334</c:v>
                </c:pt>
                <c:pt idx="2755">
                  <c:v>152.88888888888889</c:v>
                </c:pt>
                <c:pt idx="2756">
                  <c:v>152.94444444444443</c:v>
                </c:pt>
                <c:pt idx="2757">
                  <c:v>153</c:v>
                </c:pt>
                <c:pt idx="2758">
                  <c:v>153.05555555555557</c:v>
                </c:pt>
                <c:pt idx="2759">
                  <c:v>153.11111111111111</c:v>
                </c:pt>
                <c:pt idx="2760">
                  <c:v>153.16666666666666</c:v>
                </c:pt>
                <c:pt idx="2761">
                  <c:v>153.22222222222223</c:v>
                </c:pt>
                <c:pt idx="2762">
                  <c:v>153.27777777777777</c:v>
                </c:pt>
                <c:pt idx="2763">
                  <c:v>153.33333333333334</c:v>
                </c:pt>
                <c:pt idx="2764">
                  <c:v>153.38888888888889</c:v>
                </c:pt>
                <c:pt idx="2765">
                  <c:v>153.44444444444443</c:v>
                </c:pt>
                <c:pt idx="2766">
                  <c:v>153.5</c:v>
                </c:pt>
                <c:pt idx="2767">
                  <c:v>153.55555555555557</c:v>
                </c:pt>
                <c:pt idx="2768">
                  <c:v>153.61111111111111</c:v>
                </c:pt>
                <c:pt idx="2769">
                  <c:v>153.66666666666666</c:v>
                </c:pt>
                <c:pt idx="2770">
                  <c:v>153.72222222222223</c:v>
                </c:pt>
                <c:pt idx="2771">
                  <c:v>153.77777777777777</c:v>
                </c:pt>
                <c:pt idx="2772">
                  <c:v>153.83333333333334</c:v>
                </c:pt>
                <c:pt idx="2773">
                  <c:v>153.88888888888889</c:v>
                </c:pt>
                <c:pt idx="2774">
                  <c:v>153.94444444444443</c:v>
                </c:pt>
                <c:pt idx="2775">
                  <c:v>154</c:v>
                </c:pt>
                <c:pt idx="2776">
                  <c:v>154.05555555555557</c:v>
                </c:pt>
                <c:pt idx="2777">
                  <c:v>154.11111111111111</c:v>
                </c:pt>
                <c:pt idx="2778">
                  <c:v>154.16666666666666</c:v>
                </c:pt>
                <c:pt idx="2779">
                  <c:v>154.22222222222223</c:v>
                </c:pt>
                <c:pt idx="2780">
                  <c:v>154.27777777777777</c:v>
                </c:pt>
                <c:pt idx="2781">
                  <c:v>154.33333333333334</c:v>
                </c:pt>
                <c:pt idx="2782">
                  <c:v>154.38888888888889</c:v>
                </c:pt>
                <c:pt idx="2783">
                  <c:v>154.44444444444443</c:v>
                </c:pt>
                <c:pt idx="2784">
                  <c:v>154.5</c:v>
                </c:pt>
                <c:pt idx="2785">
                  <c:v>154.55555555555557</c:v>
                </c:pt>
                <c:pt idx="2786">
                  <c:v>154.61111111111111</c:v>
                </c:pt>
                <c:pt idx="2787">
                  <c:v>154.66666666666666</c:v>
                </c:pt>
                <c:pt idx="2788">
                  <c:v>154.72222222222223</c:v>
                </c:pt>
                <c:pt idx="2789">
                  <c:v>154.77777777777777</c:v>
                </c:pt>
                <c:pt idx="2790">
                  <c:v>154.83333333333334</c:v>
                </c:pt>
                <c:pt idx="2791">
                  <c:v>154.88888888888889</c:v>
                </c:pt>
                <c:pt idx="2792">
                  <c:v>154.94444444444443</c:v>
                </c:pt>
                <c:pt idx="2793">
                  <c:v>155</c:v>
                </c:pt>
                <c:pt idx="2794">
                  <c:v>155.05555555555557</c:v>
                </c:pt>
                <c:pt idx="2795">
                  <c:v>155.11111111111111</c:v>
                </c:pt>
                <c:pt idx="2796">
                  <c:v>155.16666666666666</c:v>
                </c:pt>
                <c:pt idx="2797">
                  <c:v>155.22222222222223</c:v>
                </c:pt>
                <c:pt idx="2798">
                  <c:v>155.27777777777777</c:v>
                </c:pt>
                <c:pt idx="2799">
                  <c:v>155.33333333333334</c:v>
                </c:pt>
                <c:pt idx="2800">
                  <c:v>155.38888888888889</c:v>
                </c:pt>
                <c:pt idx="2801">
                  <c:v>155.44444444444443</c:v>
                </c:pt>
                <c:pt idx="2802">
                  <c:v>155.5</c:v>
                </c:pt>
                <c:pt idx="2803">
                  <c:v>155.55555555555557</c:v>
                </c:pt>
                <c:pt idx="2804">
                  <c:v>155.61111111111111</c:v>
                </c:pt>
                <c:pt idx="2805">
                  <c:v>155.66666666666666</c:v>
                </c:pt>
                <c:pt idx="2806">
                  <c:v>155.72222222222223</c:v>
                </c:pt>
                <c:pt idx="2807">
                  <c:v>155.77777777777777</c:v>
                </c:pt>
                <c:pt idx="2808">
                  <c:v>155.83333333333334</c:v>
                </c:pt>
                <c:pt idx="2809">
                  <c:v>155.88888888888889</c:v>
                </c:pt>
                <c:pt idx="2810">
                  <c:v>155.94444444444443</c:v>
                </c:pt>
                <c:pt idx="2811">
                  <c:v>156</c:v>
                </c:pt>
                <c:pt idx="2812">
                  <c:v>156.05555555555557</c:v>
                </c:pt>
                <c:pt idx="2813">
                  <c:v>156.11111111111111</c:v>
                </c:pt>
                <c:pt idx="2814">
                  <c:v>156.16666666666666</c:v>
                </c:pt>
                <c:pt idx="2815">
                  <c:v>156.22222222222223</c:v>
                </c:pt>
                <c:pt idx="2816">
                  <c:v>156.27777777777777</c:v>
                </c:pt>
                <c:pt idx="2817">
                  <c:v>156.33333333333334</c:v>
                </c:pt>
                <c:pt idx="2818">
                  <c:v>156.38888888888889</c:v>
                </c:pt>
                <c:pt idx="2819">
                  <c:v>156.44444444444443</c:v>
                </c:pt>
                <c:pt idx="2820">
                  <c:v>156.5</c:v>
                </c:pt>
                <c:pt idx="2821">
                  <c:v>156.55555555555557</c:v>
                </c:pt>
                <c:pt idx="2822">
                  <c:v>156.61111111111111</c:v>
                </c:pt>
                <c:pt idx="2823">
                  <c:v>156.66666666666666</c:v>
                </c:pt>
                <c:pt idx="2824">
                  <c:v>156.72222222222223</c:v>
                </c:pt>
                <c:pt idx="2825">
                  <c:v>156.77777777777777</c:v>
                </c:pt>
                <c:pt idx="2826">
                  <c:v>156.83333333333334</c:v>
                </c:pt>
                <c:pt idx="2827">
                  <c:v>156.88888888888889</c:v>
                </c:pt>
                <c:pt idx="2828">
                  <c:v>156.94444444444443</c:v>
                </c:pt>
                <c:pt idx="2829">
                  <c:v>157</c:v>
                </c:pt>
                <c:pt idx="2830">
                  <c:v>157.05555555555557</c:v>
                </c:pt>
                <c:pt idx="2831">
                  <c:v>157.11111111111111</c:v>
                </c:pt>
                <c:pt idx="2832">
                  <c:v>157.16666666666666</c:v>
                </c:pt>
                <c:pt idx="2833">
                  <c:v>157.22222222222223</c:v>
                </c:pt>
                <c:pt idx="2834">
                  <c:v>157.27777777777777</c:v>
                </c:pt>
                <c:pt idx="2835">
                  <c:v>157.33333333333334</c:v>
                </c:pt>
                <c:pt idx="2836">
                  <c:v>157.38888888888889</c:v>
                </c:pt>
                <c:pt idx="2837">
                  <c:v>157.44444444444443</c:v>
                </c:pt>
                <c:pt idx="2838">
                  <c:v>157.5</c:v>
                </c:pt>
                <c:pt idx="2839">
                  <c:v>157.55555555555557</c:v>
                </c:pt>
                <c:pt idx="2840">
                  <c:v>157.61111111111111</c:v>
                </c:pt>
                <c:pt idx="2841">
                  <c:v>157.66666666666666</c:v>
                </c:pt>
                <c:pt idx="2842">
                  <c:v>157.72222222222223</c:v>
                </c:pt>
                <c:pt idx="2843">
                  <c:v>157.77777777777777</c:v>
                </c:pt>
                <c:pt idx="2844">
                  <c:v>157.83333333333334</c:v>
                </c:pt>
                <c:pt idx="2845">
                  <c:v>157.88888888888889</c:v>
                </c:pt>
                <c:pt idx="2846">
                  <c:v>157.94444444444443</c:v>
                </c:pt>
                <c:pt idx="2847">
                  <c:v>158</c:v>
                </c:pt>
                <c:pt idx="2848">
                  <c:v>158.05555555555557</c:v>
                </c:pt>
                <c:pt idx="2849">
                  <c:v>158.11111111111111</c:v>
                </c:pt>
                <c:pt idx="2850">
                  <c:v>158.16666666666666</c:v>
                </c:pt>
                <c:pt idx="2851">
                  <c:v>158.22222222222223</c:v>
                </c:pt>
                <c:pt idx="2852">
                  <c:v>158.27777777777777</c:v>
                </c:pt>
                <c:pt idx="2853">
                  <c:v>158.33333333333334</c:v>
                </c:pt>
                <c:pt idx="2854">
                  <c:v>158.38888888888889</c:v>
                </c:pt>
                <c:pt idx="2855">
                  <c:v>158.44444444444443</c:v>
                </c:pt>
                <c:pt idx="2856">
                  <c:v>158.5</c:v>
                </c:pt>
                <c:pt idx="2857">
                  <c:v>158.55555555555557</c:v>
                </c:pt>
                <c:pt idx="2858">
                  <c:v>158.61111111111111</c:v>
                </c:pt>
                <c:pt idx="2859">
                  <c:v>158.66666666666666</c:v>
                </c:pt>
                <c:pt idx="2860">
                  <c:v>158.72222222222223</c:v>
                </c:pt>
                <c:pt idx="2861">
                  <c:v>158.77777777777777</c:v>
                </c:pt>
                <c:pt idx="2862">
                  <c:v>158.83333333333334</c:v>
                </c:pt>
                <c:pt idx="2863">
                  <c:v>158.88888888888889</c:v>
                </c:pt>
                <c:pt idx="2864">
                  <c:v>158.94444444444443</c:v>
                </c:pt>
                <c:pt idx="2865">
                  <c:v>159</c:v>
                </c:pt>
                <c:pt idx="2866">
                  <c:v>159.05555555555557</c:v>
                </c:pt>
                <c:pt idx="2867">
                  <c:v>159.11111111111111</c:v>
                </c:pt>
                <c:pt idx="2868">
                  <c:v>159.16666666666666</c:v>
                </c:pt>
                <c:pt idx="2869">
                  <c:v>159.22222222222223</c:v>
                </c:pt>
                <c:pt idx="2870">
                  <c:v>159.27777777777777</c:v>
                </c:pt>
                <c:pt idx="2871">
                  <c:v>159.33333333333334</c:v>
                </c:pt>
                <c:pt idx="2872">
                  <c:v>159.38888888888889</c:v>
                </c:pt>
                <c:pt idx="2873">
                  <c:v>159.44444444444443</c:v>
                </c:pt>
                <c:pt idx="2874">
                  <c:v>159.5</c:v>
                </c:pt>
                <c:pt idx="2875">
                  <c:v>159.55555555555557</c:v>
                </c:pt>
                <c:pt idx="2876">
                  <c:v>159.61111111111111</c:v>
                </c:pt>
                <c:pt idx="2877">
                  <c:v>159.66666666666666</c:v>
                </c:pt>
                <c:pt idx="2878">
                  <c:v>159.72222222222223</c:v>
                </c:pt>
                <c:pt idx="2879">
                  <c:v>159.77777777777777</c:v>
                </c:pt>
                <c:pt idx="2880">
                  <c:v>159.83333333333334</c:v>
                </c:pt>
                <c:pt idx="2881">
                  <c:v>159.88888888888889</c:v>
                </c:pt>
                <c:pt idx="2882">
                  <c:v>159.94444444444443</c:v>
                </c:pt>
                <c:pt idx="2883">
                  <c:v>160</c:v>
                </c:pt>
                <c:pt idx="2884">
                  <c:v>160.05555555555557</c:v>
                </c:pt>
                <c:pt idx="2885">
                  <c:v>160.11111111111111</c:v>
                </c:pt>
                <c:pt idx="2886">
                  <c:v>160.16666666666666</c:v>
                </c:pt>
                <c:pt idx="2887">
                  <c:v>160.22222222222223</c:v>
                </c:pt>
                <c:pt idx="2888">
                  <c:v>160.27777777777777</c:v>
                </c:pt>
                <c:pt idx="2889">
                  <c:v>160.33333333333334</c:v>
                </c:pt>
                <c:pt idx="2890">
                  <c:v>160.38888888888889</c:v>
                </c:pt>
                <c:pt idx="2891">
                  <c:v>160.44444444444443</c:v>
                </c:pt>
                <c:pt idx="2892">
                  <c:v>160.5</c:v>
                </c:pt>
                <c:pt idx="2893">
                  <c:v>160.55555555555557</c:v>
                </c:pt>
                <c:pt idx="2894">
                  <c:v>160.61111111111111</c:v>
                </c:pt>
                <c:pt idx="2895">
                  <c:v>160.66666666666666</c:v>
                </c:pt>
                <c:pt idx="2896">
                  <c:v>160.72222222222223</c:v>
                </c:pt>
                <c:pt idx="2897">
                  <c:v>160.77777777777777</c:v>
                </c:pt>
                <c:pt idx="2898">
                  <c:v>160.83333333333334</c:v>
                </c:pt>
                <c:pt idx="2899">
                  <c:v>160.88888888888889</c:v>
                </c:pt>
                <c:pt idx="2900">
                  <c:v>160.94444444444443</c:v>
                </c:pt>
                <c:pt idx="2901">
                  <c:v>161</c:v>
                </c:pt>
                <c:pt idx="2902">
                  <c:v>161.05555555555557</c:v>
                </c:pt>
                <c:pt idx="2903">
                  <c:v>161.11111111111111</c:v>
                </c:pt>
                <c:pt idx="2904">
                  <c:v>161.16666666666666</c:v>
                </c:pt>
                <c:pt idx="2905">
                  <c:v>161.22222222222223</c:v>
                </c:pt>
                <c:pt idx="2906">
                  <c:v>161.27777777777777</c:v>
                </c:pt>
                <c:pt idx="2907">
                  <c:v>161.33333333333334</c:v>
                </c:pt>
                <c:pt idx="2908">
                  <c:v>161.38888888888889</c:v>
                </c:pt>
                <c:pt idx="2909">
                  <c:v>161.44444444444443</c:v>
                </c:pt>
                <c:pt idx="2910">
                  <c:v>161.5</c:v>
                </c:pt>
                <c:pt idx="2911">
                  <c:v>161.55555555555557</c:v>
                </c:pt>
                <c:pt idx="2912">
                  <c:v>161.61111111111111</c:v>
                </c:pt>
                <c:pt idx="2913">
                  <c:v>161.66666666666666</c:v>
                </c:pt>
                <c:pt idx="2914">
                  <c:v>161.72222222222223</c:v>
                </c:pt>
                <c:pt idx="2915">
                  <c:v>161.77777777777777</c:v>
                </c:pt>
                <c:pt idx="2916">
                  <c:v>161.83333333333334</c:v>
                </c:pt>
                <c:pt idx="2917">
                  <c:v>161.88888888888889</c:v>
                </c:pt>
                <c:pt idx="2918">
                  <c:v>161.94444444444443</c:v>
                </c:pt>
                <c:pt idx="2919">
                  <c:v>162</c:v>
                </c:pt>
                <c:pt idx="2920">
                  <c:v>162.05555555555557</c:v>
                </c:pt>
                <c:pt idx="2921">
                  <c:v>162.11111111111111</c:v>
                </c:pt>
                <c:pt idx="2922">
                  <c:v>162.16666666666666</c:v>
                </c:pt>
                <c:pt idx="2923">
                  <c:v>162.22222222222223</c:v>
                </c:pt>
                <c:pt idx="2924">
                  <c:v>162.27777777777777</c:v>
                </c:pt>
                <c:pt idx="2925">
                  <c:v>162.33333333333334</c:v>
                </c:pt>
                <c:pt idx="2926">
                  <c:v>162.38888888888889</c:v>
                </c:pt>
                <c:pt idx="2927">
                  <c:v>162.44444444444443</c:v>
                </c:pt>
                <c:pt idx="2928">
                  <c:v>162.5</c:v>
                </c:pt>
                <c:pt idx="2929">
                  <c:v>162.55555555555557</c:v>
                </c:pt>
                <c:pt idx="2930">
                  <c:v>162.61111111111111</c:v>
                </c:pt>
                <c:pt idx="2931">
                  <c:v>162.66666666666666</c:v>
                </c:pt>
                <c:pt idx="2932">
                  <c:v>162.72222222222223</c:v>
                </c:pt>
                <c:pt idx="2933">
                  <c:v>162.77777777777777</c:v>
                </c:pt>
                <c:pt idx="2934">
                  <c:v>162.83333333333334</c:v>
                </c:pt>
                <c:pt idx="2935">
                  <c:v>162.88888888888889</c:v>
                </c:pt>
                <c:pt idx="2936">
                  <c:v>162.94444444444443</c:v>
                </c:pt>
                <c:pt idx="2937">
                  <c:v>163</c:v>
                </c:pt>
                <c:pt idx="2938">
                  <c:v>163.05555555555557</c:v>
                </c:pt>
                <c:pt idx="2939">
                  <c:v>163.11111111111111</c:v>
                </c:pt>
                <c:pt idx="2940">
                  <c:v>163.16666666666666</c:v>
                </c:pt>
                <c:pt idx="2941">
                  <c:v>163.22222222222223</c:v>
                </c:pt>
                <c:pt idx="2942">
                  <c:v>163.27777777777777</c:v>
                </c:pt>
                <c:pt idx="2943">
                  <c:v>163.33333333333334</c:v>
                </c:pt>
                <c:pt idx="2944">
                  <c:v>163.38888888888889</c:v>
                </c:pt>
                <c:pt idx="2945">
                  <c:v>163.44444444444443</c:v>
                </c:pt>
                <c:pt idx="2946">
                  <c:v>163.5</c:v>
                </c:pt>
                <c:pt idx="2947">
                  <c:v>163.55555555555557</c:v>
                </c:pt>
                <c:pt idx="2948">
                  <c:v>163.61111111111111</c:v>
                </c:pt>
                <c:pt idx="2949">
                  <c:v>163.66666666666666</c:v>
                </c:pt>
                <c:pt idx="2950">
                  <c:v>163.72222222222223</c:v>
                </c:pt>
                <c:pt idx="2951">
                  <c:v>163.77777777777777</c:v>
                </c:pt>
                <c:pt idx="2952">
                  <c:v>163.83333333333334</c:v>
                </c:pt>
                <c:pt idx="2953">
                  <c:v>163.88888888888889</c:v>
                </c:pt>
                <c:pt idx="2954">
                  <c:v>163.94444444444443</c:v>
                </c:pt>
                <c:pt idx="2955">
                  <c:v>164</c:v>
                </c:pt>
                <c:pt idx="2956">
                  <c:v>164.05555555555557</c:v>
                </c:pt>
                <c:pt idx="2957">
                  <c:v>164.11111111111111</c:v>
                </c:pt>
                <c:pt idx="2958">
                  <c:v>164.16666666666666</c:v>
                </c:pt>
                <c:pt idx="2959">
                  <c:v>164.22222222222223</c:v>
                </c:pt>
                <c:pt idx="2960">
                  <c:v>164.27777777777777</c:v>
                </c:pt>
                <c:pt idx="2961">
                  <c:v>164.33333333333334</c:v>
                </c:pt>
                <c:pt idx="2962">
                  <c:v>164.38888888888889</c:v>
                </c:pt>
                <c:pt idx="2963">
                  <c:v>164.44444444444443</c:v>
                </c:pt>
                <c:pt idx="2964">
                  <c:v>164.5</c:v>
                </c:pt>
                <c:pt idx="2965">
                  <c:v>164.55555555555557</c:v>
                </c:pt>
                <c:pt idx="2966">
                  <c:v>164.61111111111111</c:v>
                </c:pt>
                <c:pt idx="2967">
                  <c:v>164.66666666666666</c:v>
                </c:pt>
                <c:pt idx="2968">
                  <c:v>164.72222222222223</c:v>
                </c:pt>
                <c:pt idx="2969">
                  <c:v>164.77777777777777</c:v>
                </c:pt>
                <c:pt idx="2970">
                  <c:v>164.83333333333334</c:v>
                </c:pt>
                <c:pt idx="2971">
                  <c:v>164.88888888888889</c:v>
                </c:pt>
                <c:pt idx="2972">
                  <c:v>164.94444444444443</c:v>
                </c:pt>
                <c:pt idx="2973">
                  <c:v>165</c:v>
                </c:pt>
                <c:pt idx="2974">
                  <c:v>165.05555555555557</c:v>
                </c:pt>
                <c:pt idx="2975">
                  <c:v>165.11111111111111</c:v>
                </c:pt>
                <c:pt idx="2976">
                  <c:v>165.16666666666666</c:v>
                </c:pt>
                <c:pt idx="2977">
                  <c:v>165.22222222222223</c:v>
                </c:pt>
                <c:pt idx="2978">
                  <c:v>165.27777777777777</c:v>
                </c:pt>
                <c:pt idx="2979">
                  <c:v>165.33333333333334</c:v>
                </c:pt>
                <c:pt idx="2980">
                  <c:v>165.38888888888889</c:v>
                </c:pt>
                <c:pt idx="2981">
                  <c:v>165.44444444444443</c:v>
                </c:pt>
                <c:pt idx="2982">
                  <c:v>165.5</c:v>
                </c:pt>
                <c:pt idx="2983">
                  <c:v>165.55555555555557</c:v>
                </c:pt>
                <c:pt idx="2984">
                  <c:v>165.61111111111111</c:v>
                </c:pt>
                <c:pt idx="2985">
                  <c:v>165.66666666666666</c:v>
                </c:pt>
                <c:pt idx="2986">
                  <c:v>165.72222222222223</c:v>
                </c:pt>
                <c:pt idx="2987">
                  <c:v>165.77777777777777</c:v>
                </c:pt>
                <c:pt idx="2988">
                  <c:v>165.83333333333334</c:v>
                </c:pt>
                <c:pt idx="2989">
                  <c:v>165.88888888888889</c:v>
                </c:pt>
                <c:pt idx="2990">
                  <c:v>165.94444444444443</c:v>
                </c:pt>
                <c:pt idx="2991">
                  <c:v>166</c:v>
                </c:pt>
                <c:pt idx="2992">
                  <c:v>166.05555555555557</c:v>
                </c:pt>
                <c:pt idx="2993">
                  <c:v>166.11111111111111</c:v>
                </c:pt>
                <c:pt idx="2994">
                  <c:v>166.16666666666666</c:v>
                </c:pt>
                <c:pt idx="2995">
                  <c:v>166.22222222222223</c:v>
                </c:pt>
                <c:pt idx="2996">
                  <c:v>166.27777777777777</c:v>
                </c:pt>
                <c:pt idx="2997">
                  <c:v>166.33333333333334</c:v>
                </c:pt>
                <c:pt idx="2998">
                  <c:v>166.38888888888889</c:v>
                </c:pt>
                <c:pt idx="2999">
                  <c:v>166.44444444444443</c:v>
                </c:pt>
                <c:pt idx="3000">
                  <c:v>166.5</c:v>
                </c:pt>
                <c:pt idx="3001">
                  <c:v>166.55555555555557</c:v>
                </c:pt>
                <c:pt idx="3002">
                  <c:v>166.61111111111111</c:v>
                </c:pt>
                <c:pt idx="3003">
                  <c:v>166.66666666666666</c:v>
                </c:pt>
                <c:pt idx="3004">
                  <c:v>166.72222222222223</c:v>
                </c:pt>
                <c:pt idx="3005">
                  <c:v>166.77777777777777</c:v>
                </c:pt>
                <c:pt idx="3006">
                  <c:v>166.83333333333334</c:v>
                </c:pt>
                <c:pt idx="3007">
                  <c:v>166.88888888888889</c:v>
                </c:pt>
                <c:pt idx="3008">
                  <c:v>166.94444444444443</c:v>
                </c:pt>
                <c:pt idx="3009">
                  <c:v>167</c:v>
                </c:pt>
                <c:pt idx="3010">
                  <c:v>167.05555555555557</c:v>
                </c:pt>
                <c:pt idx="3011">
                  <c:v>167.11111111111111</c:v>
                </c:pt>
                <c:pt idx="3012">
                  <c:v>167.16666666666666</c:v>
                </c:pt>
                <c:pt idx="3013">
                  <c:v>167.22222222222223</c:v>
                </c:pt>
                <c:pt idx="3014">
                  <c:v>167.27777777777777</c:v>
                </c:pt>
                <c:pt idx="3015">
                  <c:v>167.33333333333334</c:v>
                </c:pt>
                <c:pt idx="3016">
                  <c:v>167.38888888888889</c:v>
                </c:pt>
                <c:pt idx="3017">
                  <c:v>167.44444444444443</c:v>
                </c:pt>
                <c:pt idx="3018">
                  <c:v>167.5</c:v>
                </c:pt>
                <c:pt idx="3019">
                  <c:v>167.55555555555557</c:v>
                </c:pt>
                <c:pt idx="3020">
                  <c:v>167.61111111111111</c:v>
                </c:pt>
                <c:pt idx="3021">
                  <c:v>167.66666666666666</c:v>
                </c:pt>
                <c:pt idx="3022">
                  <c:v>167.72222222222223</c:v>
                </c:pt>
                <c:pt idx="3023">
                  <c:v>167.77777777777777</c:v>
                </c:pt>
                <c:pt idx="3024">
                  <c:v>167.83333333333334</c:v>
                </c:pt>
                <c:pt idx="3025">
                  <c:v>167.88888888888889</c:v>
                </c:pt>
                <c:pt idx="3026">
                  <c:v>167.94444444444443</c:v>
                </c:pt>
                <c:pt idx="3027">
                  <c:v>168</c:v>
                </c:pt>
                <c:pt idx="3028">
                  <c:v>168.05555555555557</c:v>
                </c:pt>
                <c:pt idx="3029">
                  <c:v>168.11111111111111</c:v>
                </c:pt>
                <c:pt idx="3030">
                  <c:v>168.16666666666666</c:v>
                </c:pt>
                <c:pt idx="3031">
                  <c:v>168.22222222222223</c:v>
                </c:pt>
                <c:pt idx="3032">
                  <c:v>168.27777777777777</c:v>
                </c:pt>
                <c:pt idx="3033">
                  <c:v>168.33333333333334</c:v>
                </c:pt>
                <c:pt idx="3034">
                  <c:v>168.38888888888889</c:v>
                </c:pt>
                <c:pt idx="3035">
                  <c:v>168.44444444444443</c:v>
                </c:pt>
                <c:pt idx="3036">
                  <c:v>168.5</c:v>
                </c:pt>
                <c:pt idx="3037">
                  <c:v>168.55555555555557</c:v>
                </c:pt>
                <c:pt idx="3038">
                  <c:v>168.61111111111111</c:v>
                </c:pt>
                <c:pt idx="3039">
                  <c:v>168.66666666666666</c:v>
                </c:pt>
                <c:pt idx="3040">
                  <c:v>168.72222222222223</c:v>
                </c:pt>
                <c:pt idx="3041">
                  <c:v>168.77777777777777</c:v>
                </c:pt>
                <c:pt idx="3042">
                  <c:v>168.83333333333334</c:v>
                </c:pt>
                <c:pt idx="3043">
                  <c:v>168.88888888888889</c:v>
                </c:pt>
                <c:pt idx="3044">
                  <c:v>168.94444444444443</c:v>
                </c:pt>
                <c:pt idx="3045">
                  <c:v>169</c:v>
                </c:pt>
                <c:pt idx="3046">
                  <c:v>169.05555555555557</c:v>
                </c:pt>
                <c:pt idx="3047">
                  <c:v>169.11111111111111</c:v>
                </c:pt>
                <c:pt idx="3048">
                  <c:v>169.16666666666666</c:v>
                </c:pt>
                <c:pt idx="3049">
                  <c:v>169.22222222222223</c:v>
                </c:pt>
                <c:pt idx="3050">
                  <c:v>169.27777777777777</c:v>
                </c:pt>
                <c:pt idx="3051">
                  <c:v>169.33333333333334</c:v>
                </c:pt>
                <c:pt idx="3052">
                  <c:v>169.38888888888889</c:v>
                </c:pt>
                <c:pt idx="3053">
                  <c:v>169.44444444444443</c:v>
                </c:pt>
                <c:pt idx="3054">
                  <c:v>169.5</c:v>
                </c:pt>
                <c:pt idx="3055">
                  <c:v>169.55555555555557</c:v>
                </c:pt>
                <c:pt idx="3056">
                  <c:v>169.61111111111111</c:v>
                </c:pt>
                <c:pt idx="3057">
                  <c:v>169.66666666666666</c:v>
                </c:pt>
                <c:pt idx="3058">
                  <c:v>169.72222222222223</c:v>
                </c:pt>
                <c:pt idx="3059">
                  <c:v>169.77777777777777</c:v>
                </c:pt>
                <c:pt idx="3060">
                  <c:v>169.83333333333334</c:v>
                </c:pt>
                <c:pt idx="3061">
                  <c:v>169.88888888888889</c:v>
                </c:pt>
                <c:pt idx="3062">
                  <c:v>169.94444444444443</c:v>
                </c:pt>
                <c:pt idx="3063">
                  <c:v>170</c:v>
                </c:pt>
                <c:pt idx="3064">
                  <c:v>170.05555555555557</c:v>
                </c:pt>
                <c:pt idx="3065">
                  <c:v>170.11111111111111</c:v>
                </c:pt>
                <c:pt idx="3066">
                  <c:v>170.16666666666666</c:v>
                </c:pt>
                <c:pt idx="3067">
                  <c:v>170.22222222222223</c:v>
                </c:pt>
                <c:pt idx="3068">
                  <c:v>170.27777777777777</c:v>
                </c:pt>
                <c:pt idx="3069">
                  <c:v>170.33333333333334</c:v>
                </c:pt>
                <c:pt idx="3070">
                  <c:v>170.38888888888889</c:v>
                </c:pt>
                <c:pt idx="3071">
                  <c:v>170.44444444444443</c:v>
                </c:pt>
                <c:pt idx="3072">
                  <c:v>170.5</c:v>
                </c:pt>
                <c:pt idx="3073">
                  <c:v>170.55555555555557</c:v>
                </c:pt>
                <c:pt idx="3074">
                  <c:v>170.61111111111111</c:v>
                </c:pt>
                <c:pt idx="3075">
                  <c:v>170.66666666666666</c:v>
                </c:pt>
                <c:pt idx="3076">
                  <c:v>170.72222222222223</c:v>
                </c:pt>
                <c:pt idx="3077">
                  <c:v>170.77777777777777</c:v>
                </c:pt>
                <c:pt idx="3078">
                  <c:v>170.83333333333334</c:v>
                </c:pt>
                <c:pt idx="3079">
                  <c:v>170.88888888888889</c:v>
                </c:pt>
                <c:pt idx="3080">
                  <c:v>170.94444444444443</c:v>
                </c:pt>
                <c:pt idx="3081">
                  <c:v>171</c:v>
                </c:pt>
                <c:pt idx="3082">
                  <c:v>171.05555555555557</c:v>
                </c:pt>
                <c:pt idx="3083">
                  <c:v>171.11111111111111</c:v>
                </c:pt>
                <c:pt idx="3084">
                  <c:v>171.16666666666666</c:v>
                </c:pt>
                <c:pt idx="3085">
                  <c:v>171.22222222222223</c:v>
                </c:pt>
                <c:pt idx="3086">
                  <c:v>171.27777777777777</c:v>
                </c:pt>
                <c:pt idx="3087">
                  <c:v>171.33333333333334</c:v>
                </c:pt>
                <c:pt idx="3088">
                  <c:v>171.38888888888889</c:v>
                </c:pt>
                <c:pt idx="3089">
                  <c:v>171.44444444444443</c:v>
                </c:pt>
                <c:pt idx="3090">
                  <c:v>171.5</c:v>
                </c:pt>
                <c:pt idx="3091">
                  <c:v>171.55555555555557</c:v>
                </c:pt>
                <c:pt idx="3092">
                  <c:v>171.61111111111111</c:v>
                </c:pt>
                <c:pt idx="3093">
                  <c:v>171.66666666666666</c:v>
                </c:pt>
                <c:pt idx="3094">
                  <c:v>171.72222222222223</c:v>
                </c:pt>
                <c:pt idx="3095">
                  <c:v>171.77777777777777</c:v>
                </c:pt>
                <c:pt idx="3096">
                  <c:v>171.83333333333334</c:v>
                </c:pt>
                <c:pt idx="3097">
                  <c:v>171.88888888888889</c:v>
                </c:pt>
                <c:pt idx="3098">
                  <c:v>171.94444444444443</c:v>
                </c:pt>
                <c:pt idx="3099">
                  <c:v>172</c:v>
                </c:pt>
                <c:pt idx="3100">
                  <c:v>172.05555555555557</c:v>
                </c:pt>
                <c:pt idx="3101">
                  <c:v>172.11111111111111</c:v>
                </c:pt>
                <c:pt idx="3102">
                  <c:v>172.16666666666666</c:v>
                </c:pt>
                <c:pt idx="3103">
                  <c:v>172.22222222222223</c:v>
                </c:pt>
                <c:pt idx="3104">
                  <c:v>172.27777777777777</c:v>
                </c:pt>
                <c:pt idx="3105">
                  <c:v>172.33333333333334</c:v>
                </c:pt>
                <c:pt idx="3106">
                  <c:v>172.38888888888889</c:v>
                </c:pt>
                <c:pt idx="3107">
                  <c:v>172.44444444444443</c:v>
                </c:pt>
                <c:pt idx="3108">
                  <c:v>172.5</c:v>
                </c:pt>
                <c:pt idx="3109">
                  <c:v>172.55555555555557</c:v>
                </c:pt>
                <c:pt idx="3110">
                  <c:v>172.61111111111111</c:v>
                </c:pt>
                <c:pt idx="3111">
                  <c:v>172.66666666666666</c:v>
                </c:pt>
                <c:pt idx="3112">
                  <c:v>172.72222222222223</c:v>
                </c:pt>
                <c:pt idx="3113">
                  <c:v>172.77777777777777</c:v>
                </c:pt>
                <c:pt idx="3114">
                  <c:v>172.83333333333334</c:v>
                </c:pt>
                <c:pt idx="3115">
                  <c:v>172.88888888888889</c:v>
                </c:pt>
                <c:pt idx="3116">
                  <c:v>172.94444444444443</c:v>
                </c:pt>
                <c:pt idx="3117">
                  <c:v>173</c:v>
                </c:pt>
                <c:pt idx="3118">
                  <c:v>173.05555555555557</c:v>
                </c:pt>
                <c:pt idx="3119">
                  <c:v>173.11111111111111</c:v>
                </c:pt>
                <c:pt idx="3120">
                  <c:v>173.16666666666666</c:v>
                </c:pt>
                <c:pt idx="3121">
                  <c:v>173.22222222222223</c:v>
                </c:pt>
                <c:pt idx="3122">
                  <c:v>173.27777777777777</c:v>
                </c:pt>
                <c:pt idx="3123">
                  <c:v>173.33333333333334</c:v>
                </c:pt>
                <c:pt idx="3124">
                  <c:v>173.38888888888889</c:v>
                </c:pt>
                <c:pt idx="3125">
                  <c:v>173.44444444444443</c:v>
                </c:pt>
                <c:pt idx="3126">
                  <c:v>173.5</c:v>
                </c:pt>
                <c:pt idx="3127">
                  <c:v>173.55555555555557</c:v>
                </c:pt>
                <c:pt idx="3128">
                  <c:v>173.61111111111111</c:v>
                </c:pt>
                <c:pt idx="3129">
                  <c:v>173.66666666666666</c:v>
                </c:pt>
                <c:pt idx="3130">
                  <c:v>173.72222222222223</c:v>
                </c:pt>
                <c:pt idx="3131">
                  <c:v>173.77777777777777</c:v>
                </c:pt>
                <c:pt idx="3132">
                  <c:v>173.83333333333334</c:v>
                </c:pt>
                <c:pt idx="3133">
                  <c:v>173.88888888888889</c:v>
                </c:pt>
                <c:pt idx="3134">
                  <c:v>173.94444444444443</c:v>
                </c:pt>
                <c:pt idx="3135">
                  <c:v>174</c:v>
                </c:pt>
                <c:pt idx="3136">
                  <c:v>174.05555555555557</c:v>
                </c:pt>
                <c:pt idx="3137">
                  <c:v>174.11111111111111</c:v>
                </c:pt>
                <c:pt idx="3138">
                  <c:v>174.16666666666666</c:v>
                </c:pt>
                <c:pt idx="3139">
                  <c:v>174.22222222222223</c:v>
                </c:pt>
                <c:pt idx="3140">
                  <c:v>174.27777777777777</c:v>
                </c:pt>
                <c:pt idx="3141">
                  <c:v>174.33333333333334</c:v>
                </c:pt>
                <c:pt idx="3142">
                  <c:v>174.38888888888889</c:v>
                </c:pt>
                <c:pt idx="3143">
                  <c:v>174.44444444444443</c:v>
                </c:pt>
                <c:pt idx="3144">
                  <c:v>174.5</c:v>
                </c:pt>
                <c:pt idx="3145">
                  <c:v>174.55555555555557</c:v>
                </c:pt>
                <c:pt idx="3146">
                  <c:v>174.61111111111111</c:v>
                </c:pt>
                <c:pt idx="3147">
                  <c:v>174.66666666666666</c:v>
                </c:pt>
                <c:pt idx="3148">
                  <c:v>174.72222222222223</c:v>
                </c:pt>
                <c:pt idx="3149">
                  <c:v>174.77777777777777</c:v>
                </c:pt>
                <c:pt idx="3150">
                  <c:v>174.83333333333334</c:v>
                </c:pt>
                <c:pt idx="3151">
                  <c:v>174.88888888888889</c:v>
                </c:pt>
                <c:pt idx="3152">
                  <c:v>174.94444444444443</c:v>
                </c:pt>
                <c:pt idx="3153">
                  <c:v>175</c:v>
                </c:pt>
                <c:pt idx="3154">
                  <c:v>175.05555555555557</c:v>
                </c:pt>
                <c:pt idx="3155">
                  <c:v>175.11111111111111</c:v>
                </c:pt>
                <c:pt idx="3156">
                  <c:v>175.16666666666666</c:v>
                </c:pt>
                <c:pt idx="3157">
                  <c:v>175.22222222222223</c:v>
                </c:pt>
                <c:pt idx="3158">
                  <c:v>175.27777777777777</c:v>
                </c:pt>
                <c:pt idx="3159">
                  <c:v>175.33333333333334</c:v>
                </c:pt>
                <c:pt idx="3160">
                  <c:v>175.38888888888889</c:v>
                </c:pt>
                <c:pt idx="3161">
                  <c:v>175.44444444444443</c:v>
                </c:pt>
                <c:pt idx="3162">
                  <c:v>175.5</c:v>
                </c:pt>
                <c:pt idx="3163">
                  <c:v>175.55555555555557</c:v>
                </c:pt>
                <c:pt idx="3164">
                  <c:v>175.61111111111111</c:v>
                </c:pt>
                <c:pt idx="3165">
                  <c:v>175.66666666666666</c:v>
                </c:pt>
                <c:pt idx="3166">
                  <c:v>175.72222222222223</c:v>
                </c:pt>
                <c:pt idx="3167">
                  <c:v>175.77777777777777</c:v>
                </c:pt>
                <c:pt idx="3168">
                  <c:v>175.83333333333334</c:v>
                </c:pt>
                <c:pt idx="3169">
                  <c:v>175.88888888888889</c:v>
                </c:pt>
                <c:pt idx="3170">
                  <c:v>175.94444444444443</c:v>
                </c:pt>
                <c:pt idx="3171">
                  <c:v>176</c:v>
                </c:pt>
                <c:pt idx="3172">
                  <c:v>176.05555555555557</c:v>
                </c:pt>
                <c:pt idx="3173">
                  <c:v>176.11111111111111</c:v>
                </c:pt>
                <c:pt idx="3174">
                  <c:v>176.16666666666666</c:v>
                </c:pt>
                <c:pt idx="3175">
                  <c:v>176.22222222222223</c:v>
                </c:pt>
                <c:pt idx="3176">
                  <c:v>176.27777777777777</c:v>
                </c:pt>
                <c:pt idx="3177">
                  <c:v>176.33333333333334</c:v>
                </c:pt>
                <c:pt idx="3178">
                  <c:v>176.38888888888889</c:v>
                </c:pt>
                <c:pt idx="3179">
                  <c:v>176.44444444444443</c:v>
                </c:pt>
                <c:pt idx="3180">
                  <c:v>176.5</c:v>
                </c:pt>
                <c:pt idx="3181">
                  <c:v>176.55555555555557</c:v>
                </c:pt>
                <c:pt idx="3182">
                  <c:v>176.61111111111111</c:v>
                </c:pt>
                <c:pt idx="3183">
                  <c:v>176.66666666666666</c:v>
                </c:pt>
                <c:pt idx="3184">
                  <c:v>176.72222222222223</c:v>
                </c:pt>
                <c:pt idx="3185">
                  <c:v>176.77777777777777</c:v>
                </c:pt>
                <c:pt idx="3186">
                  <c:v>176.83333333333334</c:v>
                </c:pt>
                <c:pt idx="3187">
                  <c:v>176.88888888888889</c:v>
                </c:pt>
                <c:pt idx="3188">
                  <c:v>176.94444444444443</c:v>
                </c:pt>
                <c:pt idx="3189">
                  <c:v>177</c:v>
                </c:pt>
                <c:pt idx="3190">
                  <c:v>177.05555555555557</c:v>
                </c:pt>
                <c:pt idx="3191">
                  <c:v>177.11111111111111</c:v>
                </c:pt>
                <c:pt idx="3192">
                  <c:v>177.16666666666666</c:v>
                </c:pt>
                <c:pt idx="3193">
                  <c:v>177.22222222222223</c:v>
                </c:pt>
                <c:pt idx="3194">
                  <c:v>177.27777777777777</c:v>
                </c:pt>
                <c:pt idx="3195">
                  <c:v>177.33333333333334</c:v>
                </c:pt>
                <c:pt idx="3196">
                  <c:v>177.38888888888889</c:v>
                </c:pt>
                <c:pt idx="3197">
                  <c:v>177.44444444444443</c:v>
                </c:pt>
                <c:pt idx="3198">
                  <c:v>177.5</c:v>
                </c:pt>
                <c:pt idx="3199">
                  <c:v>177.55555555555557</c:v>
                </c:pt>
                <c:pt idx="3200">
                  <c:v>177.61111111111111</c:v>
                </c:pt>
                <c:pt idx="3201">
                  <c:v>177.66666666666666</c:v>
                </c:pt>
                <c:pt idx="3202">
                  <c:v>177.72222222222223</c:v>
                </c:pt>
                <c:pt idx="3203">
                  <c:v>177.77777777777777</c:v>
                </c:pt>
                <c:pt idx="3204">
                  <c:v>177.83333333333334</c:v>
                </c:pt>
                <c:pt idx="3205">
                  <c:v>177.88888888888889</c:v>
                </c:pt>
                <c:pt idx="3206">
                  <c:v>177.94444444444443</c:v>
                </c:pt>
                <c:pt idx="3207">
                  <c:v>178</c:v>
                </c:pt>
                <c:pt idx="3208">
                  <c:v>178.05555555555557</c:v>
                </c:pt>
                <c:pt idx="3209">
                  <c:v>178.11111111111111</c:v>
                </c:pt>
                <c:pt idx="3210">
                  <c:v>178.16666666666666</c:v>
                </c:pt>
                <c:pt idx="3211">
                  <c:v>178.22222222222223</c:v>
                </c:pt>
                <c:pt idx="3212">
                  <c:v>178.27777777777777</c:v>
                </c:pt>
                <c:pt idx="3213">
                  <c:v>178.33333333333334</c:v>
                </c:pt>
                <c:pt idx="3214">
                  <c:v>178.38888888888889</c:v>
                </c:pt>
                <c:pt idx="3215">
                  <c:v>178.44444444444443</c:v>
                </c:pt>
                <c:pt idx="3216">
                  <c:v>178.5</c:v>
                </c:pt>
                <c:pt idx="3217">
                  <c:v>178.55555555555557</c:v>
                </c:pt>
                <c:pt idx="3218">
                  <c:v>178.61111111111111</c:v>
                </c:pt>
                <c:pt idx="3219">
                  <c:v>178.66666666666666</c:v>
                </c:pt>
                <c:pt idx="3220">
                  <c:v>178.72222222222223</c:v>
                </c:pt>
                <c:pt idx="3221">
                  <c:v>178.77777777777777</c:v>
                </c:pt>
                <c:pt idx="3222">
                  <c:v>178.83333333333334</c:v>
                </c:pt>
                <c:pt idx="3223">
                  <c:v>178.88888888888889</c:v>
                </c:pt>
                <c:pt idx="3224">
                  <c:v>178.94444444444443</c:v>
                </c:pt>
                <c:pt idx="3225">
                  <c:v>179</c:v>
                </c:pt>
                <c:pt idx="3226">
                  <c:v>179.05555555555557</c:v>
                </c:pt>
                <c:pt idx="3227">
                  <c:v>179.11111111111111</c:v>
                </c:pt>
                <c:pt idx="3228">
                  <c:v>179.16666666666666</c:v>
                </c:pt>
                <c:pt idx="3229">
                  <c:v>179.22222222222223</c:v>
                </c:pt>
                <c:pt idx="3230">
                  <c:v>179.27777777777777</c:v>
                </c:pt>
                <c:pt idx="3231">
                  <c:v>179.33333333333334</c:v>
                </c:pt>
                <c:pt idx="3232">
                  <c:v>179.38888888888889</c:v>
                </c:pt>
                <c:pt idx="3233">
                  <c:v>179.44444444444443</c:v>
                </c:pt>
                <c:pt idx="3234">
                  <c:v>179.5</c:v>
                </c:pt>
                <c:pt idx="3235">
                  <c:v>179.55555555555557</c:v>
                </c:pt>
                <c:pt idx="3236">
                  <c:v>179.61111111111111</c:v>
                </c:pt>
                <c:pt idx="3237">
                  <c:v>179.66666666666666</c:v>
                </c:pt>
                <c:pt idx="3238">
                  <c:v>179.72222222222223</c:v>
                </c:pt>
                <c:pt idx="3239">
                  <c:v>179.77777777777777</c:v>
                </c:pt>
                <c:pt idx="3240">
                  <c:v>179.83333333333334</c:v>
                </c:pt>
                <c:pt idx="3241">
                  <c:v>179.88888888888889</c:v>
                </c:pt>
                <c:pt idx="3242">
                  <c:v>179.94444444444443</c:v>
                </c:pt>
                <c:pt idx="3243">
                  <c:v>180</c:v>
                </c:pt>
                <c:pt idx="3244">
                  <c:v>180.05555555555557</c:v>
                </c:pt>
                <c:pt idx="3245">
                  <c:v>180.11111111111111</c:v>
                </c:pt>
                <c:pt idx="3246">
                  <c:v>180.16666666666666</c:v>
                </c:pt>
                <c:pt idx="3247">
                  <c:v>180.22222222222223</c:v>
                </c:pt>
                <c:pt idx="3248">
                  <c:v>180.27777777777777</c:v>
                </c:pt>
                <c:pt idx="3249">
                  <c:v>180.33333333333334</c:v>
                </c:pt>
                <c:pt idx="3250">
                  <c:v>180.38888888888889</c:v>
                </c:pt>
                <c:pt idx="3251">
                  <c:v>180.44444444444443</c:v>
                </c:pt>
                <c:pt idx="3252">
                  <c:v>180.5</c:v>
                </c:pt>
                <c:pt idx="3253">
                  <c:v>180.55555555555557</c:v>
                </c:pt>
                <c:pt idx="3254">
                  <c:v>180.61111111111111</c:v>
                </c:pt>
                <c:pt idx="3255">
                  <c:v>180.66666666666666</c:v>
                </c:pt>
                <c:pt idx="3256">
                  <c:v>180.72222222222223</c:v>
                </c:pt>
                <c:pt idx="3257">
                  <c:v>180.77777777777777</c:v>
                </c:pt>
                <c:pt idx="3258">
                  <c:v>180.83333333333334</c:v>
                </c:pt>
                <c:pt idx="3259">
                  <c:v>180.88888888888889</c:v>
                </c:pt>
                <c:pt idx="3260">
                  <c:v>180.94444444444443</c:v>
                </c:pt>
                <c:pt idx="3261">
                  <c:v>181</c:v>
                </c:pt>
                <c:pt idx="3262">
                  <c:v>181.05555555555557</c:v>
                </c:pt>
                <c:pt idx="3263">
                  <c:v>181.11111111111111</c:v>
                </c:pt>
                <c:pt idx="3264">
                  <c:v>181.16666666666666</c:v>
                </c:pt>
                <c:pt idx="3265">
                  <c:v>181.22222222222223</c:v>
                </c:pt>
                <c:pt idx="3266">
                  <c:v>181.27777777777777</c:v>
                </c:pt>
                <c:pt idx="3267">
                  <c:v>181.33333333333334</c:v>
                </c:pt>
                <c:pt idx="3268">
                  <c:v>181.38888888888889</c:v>
                </c:pt>
                <c:pt idx="3269">
                  <c:v>181.44444444444443</c:v>
                </c:pt>
                <c:pt idx="3270">
                  <c:v>181.5</c:v>
                </c:pt>
                <c:pt idx="3271">
                  <c:v>181.55555555555557</c:v>
                </c:pt>
                <c:pt idx="3272">
                  <c:v>181.61111111111111</c:v>
                </c:pt>
                <c:pt idx="3273">
                  <c:v>181.66666666666666</c:v>
                </c:pt>
                <c:pt idx="3274">
                  <c:v>181.72222222222223</c:v>
                </c:pt>
                <c:pt idx="3275">
                  <c:v>181.77777777777777</c:v>
                </c:pt>
                <c:pt idx="3276">
                  <c:v>181.83333333333334</c:v>
                </c:pt>
                <c:pt idx="3277">
                  <c:v>181.88888888888889</c:v>
                </c:pt>
                <c:pt idx="3278">
                  <c:v>181.94444444444443</c:v>
                </c:pt>
                <c:pt idx="3279">
                  <c:v>182</c:v>
                </c:pt>
                <c:pt idx="3280">
                  <c:v>182.05555555555557</c:v>
                </c:pt>
                <c:pt idx="3281">
                  <c:v>182.11111111111111</c:v>
                </c:pt>
                <c:pt idx="3282">
                  <c:v>182.16666666666666</c:v>
                </c:pt>
                <c:pt idx="3283">
                  <c:v>182.22222222222223</c:v>
                </c:pt>
                <c:pt idx="3284">
                  <c:v>182.27777777777777</c:v>
                </c:pt>
                <c:pt idx="3285">
                  <c:v>182.33333333333334</c:v>
                </c:pt>
                <c:pt idx="3286">
                  <c:v>182.38888888888889</c:v>
                </c:pt>
                <c:pt idx="3287">
                  <c:v>182.44444444444443</c:v>
                </c:pt>
                <c:pt idx="3288">
                  <c:v>182.5</c:v>
                </c:pt>
                <c:pt idx="3289">
                  <c:v>182.55555555555557</c:v>
                </c:pt>
                <c:pt idx="3290">
                  <c:v>182.61111111111111</c:v>
                </c:pt>
                <c:pt idx="3291">
                  <c:v>182.66666666666666</c:v>
                </c:pt>
                <c:pt idx="3292">
                  <c:v>182.72222222222223</c:v>
                </c:pt>
                <c:pt idx="3293">
                  <c:v>182.77777777777777</c:v>
                </c:pt>
                <c:pt idx="3294">
                  <c:v>182.83333333333334</c:v>
                </c:pt>
                <c:pt idx="3295">
                  <c:v>182.88888888888889</c:v>
                </c:pt>
                <c:pt idx="3296">
                  <c:v>182.94444444444443</c:v>
                </c:pt>
                <c:pt idx="3297">
                  <c:v>183</c:v>
                </c:pt>
                <c:pt idx="3298">
                  <c:v>183.05555555555557</c:v>
                </c:pt>
                <c:pt idx="3299">
                  <c:v>183.11111111111111</c:v>
                </c:pt>
                <c:pt idx="3300">
                  <c:v>183.16666666666666</c:v>
                </c:pt>
                <c:pt idx="3301">
                  <c:v>183.22222222222223</c:v>
                </c:pt>
                <c:pt idx="3302">
                  <c:v>183.27777777777777</c:v>
                </c:pt>
                <c:pt idx="3303">
                  <c:v>183.33333333333334</c:v>
                </c:pt>
                <c:pt idx="3304">
                  <c:v>183.38888888888889</c:v>
                </c:pt>
                <c:pt idx="3305">
                  <c:v>183.44444444444443</c:v>
                </c:pt>
                <c:pt idx="3306">
                  <c:v>183.5</c:v>
                </c:pt>
                <c:pt idx="3307">
                  <c:v>183.55555555555557</c:v>
                </c:pt>
                <c:pt idx="3308">
                  <c:v>183.61111111111111</c:v>
                </c:pt>
                <c:pt idx="3309">
                  <c:v>183.66666666666666</c:v>
                </c:pt>
                <c:pt idx="3310">
                  <c:v>183.72222222222223</c:v>
                </c:pt>
                <c:pt idx="3311">
                  <c:v>183.77777777777777</c:v>
                </c:pt>
                <c:pt idx="3312">
                  <c:v>183.83333333333334</c:v>
                </c:pt>
                <c:pt idx="3313">
                  <c:v>183.88888888888889</c:v>
                </c:pt>
                <c:pt idx="3314">
                  <c:v>183.94444444444443</c:v>
                </c:pt>
                <c:pt idx="3315">
                  <c:v>184</c:v>
                </c:pt>
                <c:pt idx="3316">
                  <c:v>184.05555555555557</c:v>
                </c:pt>
                <c:pt idx="3317">
                  <c:v>184.11111111111111</c:v>
                </c:pt>
                <c:pt idx="3318">
                  <c:v>184.16666666666666</c:v>
                </c:pt>
                <c:pt idx="3319">
                  <c:v>184.22222222222223</c:v>
                </c:pt>
                <c:pt idx="3320">
                  <c:v>184.27777777777777</c:v>
                </c:pt>
                <c:pt idx="3321">
                  <c:v>184.33333333333334</c:v>
                </c:pt>
                <c:pt idx="3322">
                  <c:v>184.38888888888889</c:v>
                </c:pt>
                <c:pt idx="3323">
                  <c:v>184.44444444444443</c:v>
                </c:pt>
                <c:pt idx="3324">
                  <c:v>184.5</c:v>
                </c:pt>
                <c:pt idx="3325">
                  <c:v>184.55555555555557</c:v>
                </c:pt>
                <c:pt idx="3326">
                  <c:v>184.61111111111111</c:v>
                </c:pt>
                <c:pt idx="3327">
                  <c:v>184.66666666666666</c:v>
                </c:pt>
                <c:pt idx="3328">
                  <c:v>184.72222222222223</c:v>
                </c:pt>
                <c:pt idx="3329">
                  <c:v>184.77777777777777</c:v>
                </c:pt>
                <c:pt idx="3330">
                  <c:v>184.83333333333334</c:v>
                </c:pt>
                <c:pt idx="3331">
                  <c:v>184.88888888888889</c:v>
                </c:pt>
                <c:pt idx="3332">
                  <c:v>184.94444444444443</c:v>
                </c:pt>
                <c:pt idx="3333">
                  <c:v>185</c:v>
                </c:pt>
                <c:pt idx="3334">
                  <c:v>185.05555555555557</c:v>
                </c:pt>
                <c:pt idx="3335">
                  <c:v>185.11111111111111</c:v>
                </c:pt>
                <c:pt idx="3336">
                  <c:v>185.16666666666666</c:v>
                </c:pt>
                <c:pt idx="3337">
                  <c:v>185.22222222222223</c:v>
                </c:pt>
                <c:pt idx="3338">
                  <c:v>185.27777777777777</c:v>
                </c:pt>
                <c:pt idx="3339">
                  <c:v>185.33333333333334</c:v>
                </c:pt>
                <c:pt idx="3340">
                  <c:v>185.38888888888889</c:v>
                </c:pt>
                <c:pt idx="3341">
                  <c:v>185.44444444444443</c:v>
                </c:pt>
                <c:pt idx="3342">
                  <c:v>185.5</c:v>
                </c:pt>
                <c:pt idx="3343">
                  <c:v>185.55555555555557</c:v>
                </c:pt>
                <c:pt idx="3344">
                  <c:v>185.61111111111111</c:v>
                </c:pt>
                <c:pt idx="3345">
                  <c:v>185.66666666666666</c:v>
                </c:pt>
                <c:pt idx="3346">
                  <c:v>185.72222222222223</c:v>
                </c:pt>
                <c:pt idx="3347">
                  <c:v>185.77777777777777</c:v>
                </c:pt>
                <c:pt idx="3348">
                  <c:v>185.83333333333334</c:v>
                </c:pt>
                <c:pt idx="3349">
                  <c:v>185.88888888888889</c:v>
                </c:pt>
                <c:pt idx="3350">
                  <c:v>185.94444444444443</c:v>
                </c:pt>
                <c:pt idx="3351">
                  <c:v>186</c:v>
                </c:pt>
                <c:pt idx="3352">
                  <c:v>186.05555555555557</c:v>
                </c:pt>
                <c:pt idx="3353">
                  <c:v>186.11111111111111</c:v>
                </c:pt>
                <c:pt idx="3354">
                  <c:v>186.16666666666666</c:v>
                </c:pt>
                <c:pt idx="3355">
                  <c:v>186.22222222222223</c:v>
                </c:pt>
                <c:pt idx="3356">
                  <c:v>186.27777777777777</c:v>
                </c:pt>
                <c:pt idx="3357">
                  <c:v>186.33333333333334</c:v>
                </c:pt>
                <c:pt idx="3358">
                  <c:v>186.38888888888889</c:v>
                </c:pt>
                <c:pt idx="3359">
                  <c:v>186.44444444444443</c:v>
                </c:pt>
                <c:pt idx="3360">
                  <c:v>186.5</c:v>
                </c:pt>
                <c:pt idx="3361">
                  <c:v>186.55555555555557</c:v>
                </c:pt>
                <c:pt idx="3362">
                  <c:v>186.61111111111111</c:v>
                </c:pt>
                <c:pt idx="3363">
                  <c:v>186.66666666666666</c:v>
                </c:pt>
                <c:pt idx="3364">
                  <c:v>186.72222222222223</c:v>
                </c:pt>
                <c:pt idx="3365">
                  <c:v>186.77777777777777</c:v>
                </c:pt>
                <c:pt idx="3366">
                  <c:v>186.83333333333334</c:v>
                </c:pt>
                <c:pt idx="3367">
                  <c:v>186.88888888888889</c:v>
                </c:pt>
                <c:pt idx="3368">
                  <c:v>186.94444444444443</c:v>
                </c:pt>
                <c:pt idx="3369">
                  <c:v>187</c:v>
                </c:pt>
                <c:pt idx="3370">
                  <c:v>187.05555555555557</c:v>
                </c:pt>
                <c:pt idx="3371">
                  <c:v>187.11111111111111</c:v>
                </c:pt>
                <c:pt idx="3372">
                  <c:v>187.16666666666666</c:v>
                </c:pt>
                <c:pt idx="3373">
                  <c:v>187.22222222222223</c:v>
                </c:pt>
                <c:pt idx="3374">
                  <c:v>187.27777777777777</c:v>
                </c:pt>
                <c:pt idx="3375">
                  <c:v>187.33333333333334</c:v>
                </c:pt>
                <c:pt idx="3376">
                  <c:v>187.38888888888889</c:v>
                </c:pt>
                <c:pt idx="3377">
                  <c:v>187.44444444444443</c:v>
                </c:pt>
                <c:pt idx="3378">
                  <c:v>187.5</c:v>
                </c:pt>
                <c:pt idx="3379">
                  <c:v>187.55555555555557</c:v>
                </c:pt>
                <c:pt idx="3380">
                  <c:v>187.61111111111111</c:v>
                </c:pt>
                <c:pt idx="3381">
                  <c:v>187.66666666666666</c:v>
                </c:pt>
                <c:pt idx="3382">
                  <c:v>187.72222222222223</c:v>
                </c:pt>
                <c:pt idx="3383">
                  <c:v>187.77777777777777</c:v>
                </c:pt>
                <c:pt idx="3384">
                  <c:v>187.83333333333334</c:v>
                </c:pt>
                <c:pt idx="3385">
                  <c:v>187.88888888888889</c:v>
                </c:pt>
                <c:pt idx="3386">
                  <c:v>187.94444444444443</c:v>
                </c:pt>
                <c:pt idx="3387">
                  <c:v>188</c:v>
                </c:pt>
                <c:pt idx="3388">
                  <c:v>188.05555555555557</c:v>
                </c:pt>
                <c:pt idx="3389">
                  <c:v>188.11111111111111</c:v>
                </c:pt>
                <c:pt idx="3390">
                  <c:v>188.16666666666666</c:v>
                </c:pt>
                <c:pt idx="3391">
                  <c:v>188.22222222222223</c:v>
                </c:pt>
                <c:pt idx="3392">
                  <c:v>188.27777777777777</c:v>
                </c:pt>
                <c:pt idx="3393">
                  <c:v>188.33333333333334</c:v>
                </c:pt>
                <c:pt idx="3394">
                  <c:v>188.38888888888889</c:v>
                </c:pt>
                <c:pt idx="3395">
                  <c:v>188.44444444444443</c:v>
                </c:pt>
                <c:pt idx="3396">
                  <c:v>188.5</c:v>
                </c:pt>
                <c:pt idx="3397">
                  <c:v>188.55555555555557</c:v>
                </c:pt>
                <c:pt idx="3398">
                  <c:v>188.61111111111111</c:v>
                </c:pt>
                <c:pt idx="3399">
                  <c:v>188.66666666666666</c:v>
                </c:pt>
                <c:pt idx="3400">
                  <c:v>188.72222222222223</c:v>
                </c:pt>
                <c:pt idx="3401">
                  <c:v>188.77777777777777</c:v>
                </c:pt>
                <c:pt idx="3402">
                  <c:v>188.83333333333334</c:v>
                </c:pt>
                <c:pt idx="3403">
                  <c:v>188.88888888888889</c:v>
                </c:pt>
                <c:pt idx="3404">
                  <c:v>188.94444444444443</c:v>
                </c:pt>
                <c:pt idx="3405">
                  <c:v>189</c:v>
                </c:pt>
                <c:pt idx="3406">
                  <c:v>189.05555555555557</c:v>
                </c:pt>
                <c:pt idx="3407">
                  <c:v>189.11111111111111</c:v>
                </c:pt>
                <c:pt idx="3408">
                  <c:v>189.16666666666666</c:v>
                </c:pt>
                <c:pt idx="3409">
                  <c:v>189.22222222222223</c:v>
                </c:pt>
                <c:pt idx="3410">
                  <c:v>189.27777777777777</c:v>
                </c:pt>
                <c:pt idx="3411">
                  <c:v>189.33333333333334</c:v>
                </c:pt>
                <c:pt idx="3412">
                  <c:v>189.38888888888889</c:v>
                </c:pt>
                <c:pt idx="3413">
                  <c:v>189.44444444444443</c:v>
                </c:pt>
                <c:pt idx="3414">
                  <c:v>189.5</c:v>
                </c:pt>
                <c:pt idx="3415">
                  <c:v>189.55555555555557</c:v>
                </c:pt>
                <c:pt idx="3416">
                  <c:v>189.61111111111111</c:v>
                </c:pt>
                <c:pt idx="3417">
                  <c:v>189.66666666666666</c:v>
                </c:pt>
                <c:pt idx="3418">
                  <c:v>189.72222222222223</c:v>
                </c:pt>
                <c:pt idx="3419">
                  <c:v>189.77777777777777</c:v>
                </c:pt>
                <c:pt idx="3420">
                  <c:v>189.83333333333334</c:v>
                </c:pt>
                <c:pt idx="3421">
                  <c:v>189.88888888888889</c:v>
                </c:pt>
                <c:pt idx="3422">
                  <c:v>189.94444444444443</c:v>
                </c:pt>
                <c:pt idx="3423">
                  <c:v>190</c:v>
                </c:pt>
                <c:pt idx="3424">
                  <c:v>190.05555555555557</c:v>
                </c:pt>
                <c:pt idx="3425">
                  <c:v>190.11111111111111</c:v>
                </c:pt>
                <c:pt idx="3426">
                  <c:v>190.16666666666666</c:v>
                </c:pt>
                <c:pt idx="3427">
                  <c:v>190.22222222222223</c:v>
                </c:pt>
                <c:pt idx="3428">
                  <c:v>190.27777777777777</c:v>
                </c:pt>
                <c:pt idx="3429">
                  <c:v>190.33333333333334</c:v>
                </c:pt>
                <c:pt idx="3430">
                  <c:v>190.38888888888889</c:v>
                </c:pt>
                <c:pt idx="3431">
                  <c:v>190.44444444444443</c:v>
                </c:pt>
                <c:pt idx="3432">
                  <c:v>190.5</c:v>
                </c:pt>
                <c:pt idx="3433">
                  <c:v>190.55555555555557</c:v>
                </c:pt>
                <c:pt idx="3434">
                  <c:v>190.61111111111111</c:v>
                </c:pt>
                <c:pt idx="3435">
                  <c:v>190.66666666666666</c:v>
                </c:pt>
                <c:pt idx="3436">
                  <c:v>190.72222222222223</c:v>
                </c:pt>
                <c:pt idx="3437">
                  <c:v>190.77777777777777</c:v>
                </c:pt>
                <c:pt idx="3438">
                  <c:v>190.83333333333334</c:v>
                </c:pt>
                <c:pt idx="3439">
                  <c:v>190.88888888888889</c:v>
                </c:pt>
                <c:pt idx="3440">
                  <c:v>190.94444444444443</c:v>
                </c:pt>
                <c:pt idx="3441">
                  <c:v>191</c:v>
                </c:pt>
                <c:pt idx="3442">
                  <c:v>191.05555555555557</c:v>
                </c:pt>
                <c:pt idx="3443">
                  <c:v>191.11111111111111</c:v>
                </c:pt>
                <c:pt idx="3444">
                  <c:v>191.16666666666666</c:v>
                </c:pt>
                <c:pt idx="3445">
                  <c:v>191.22222222222223</c:v>
                </c:pt>
                <c:pt idx="3446">
                  <c:v>191.27777777777777</c:v>
                </c:pt>
                <c:pt idx="3447">
                  <c:v>191.33333333333334</c:v>
                </c:pt>
                <c:pt idx="3448">
                  <c:v>191.38888888888889</c:v>
                </c:pt>
                <c:pt idx="3449">
                  <c:v>191.44444444444443</c:v>
                </c:pt>
                <c:pt idx="3450">
                  <c:v>191.5</c:v>
                </c:pt>
                <c:pt idx="3451">
                  <c:v>191.55555555555557</c:v>
                </c:pt>
                <c:pt idx="3452">
                  <c:v>191.61111111111111</c:v>
                </c:pt>
                <c:pt idx="3453">
                  <c:v>191.66666666666666</c:v>
                </c:pt>
                <c:pt idx="3454">
                  <c:v>191.72222222222223</c:v>
                </c:pt>
                <c:pt idx="3455">
                  <c:v>191.77777777777777</c:v>
                </c:pt>
                <c:pt idx="3456">
                  <c:v>191.83333333333334</c:v>
                </c:pt>
                <c:pt idx="3457">
                  <c:v>191.88888888888889</c:v>
                </c:pt>
                <c:pt idx="3458">
                  <c:v>191.94444444444443</c:v>
                </c:pt>
                <c:pt idx="3459">
                  <c:v>192</c:v>
                </c:pt>
                <c:pt idx="3460">
                  <c:v>192.05555555555557</c:v>
                </c:pt>
                <c:pt idx="3461">
                  <c:v>192.11111111111111</c:v>
                </c:pt>
                <c:pt idx="3462">
                  <c:v>192.16666666666666</c:v>
                </c:pt>
                <c:pt idx="3463">
                  <c:v>192.22222222222223</c:v>
                </c:pt>
                <c:pt idx="3464">
                  <c:v>192.27777777777777</c:v>
                </c:pt>
                <c:pt idx="3465">
                  <c:v>192.33333333333334</c:v>
                </c:pt>
                <c:pt idx="3466">
                  <c:v>192.38888888888889</c:v>
                </c:pt>
                <c:pt idx="3467">
                  <c:v>192.44444444444443</c:v>
                </c:pt>
                <c:pt idx="3468">
                  <c:v>192.5</c:v>
                </c:pt>
                <c:pt idx="3469">
                  <c:v>192.55555555555557</c:v>
                </c:pt>
                <c:pt idx="3470">
                  <c:v>192.61111111111111</c:v>
                </c:pt>
                <c:pt idx="3471">
                  <c:v>192.66666666666666</c:v>
                </c:pt>
                <c:pt idx="3472">
                  <c:v>192.72222222222223</c:v>
                </c:pt>
                <c:pt idx="3473">
                  <c:v>192.77777777777777</c:v>
                </c:pt>
                <c:pt idx="3474">
                  <c:v>192.83333333333334</c:v>
                </c:pt>
                <c:pt idx="3475">
                  <c:v>192.88888888888889</c:v>
                </c:pt>
                <c:pt idx="3476">
                  <c:v>192.94444444444443</c:v>
                </c:pt>
                <c:pt idx="3477">
                  <c:v>193</c:v>
                </c:pt>
                <c:pt idx="3478">
                  <c:v>193.05555555555557</c:v>
                </c:pt>
                <c:pt idx="3479">
                  <c:v>193.11111111111111</c:v>
                </c:pt>
                <c:pt idx="3480">
                  <c:v>193.16666666666666</c:v>
                </c:pt>
                <c:pt idx="3481">
                  <c:v>193.22222222222223</c:v>
                </c:pt>
                <c:pt idx="3482">
                  <c:v>193.27777777777777</c:v>
                </c:pt>
                <c:pt idx="3483">
                  <c:v>193.33333333333334</c:v>
                </c:pt>
                <c:pt idx="3484">
                  <c:v>193.38888888888889</c:v>
                </c:pt>
                <c:pt idx="3485">
                  <c:v>193.44444444444443</c:v>
                </c:pt>
                <c:pt idx="3486">
                  <c:v>193.5</c:v>
                </c:pt>
                <c:pt idx="3487">
                  <c:v>193.55555555555557</c:v>
                </c:pt>
                <c:pt idx="3488">
                  <c:v>193.61111111111111</c:v>
                </c:pt>
                <c:pt idx="3489">
                  <c:v>193.66666666666666</c:v>
                </c:pt>
                <c:pt idx="3490">
                  <c:v>193.72222222222223</c:v>
                </c:pt>
                <c:pt idx="3491">
                  <c:v>193.77777777777777</c:v>
                </c:pt>
                <c:pt idx="3492">
                  <c:v>193.83333333333334</c:v>
                </c:pt>
                <c:pt idx="3493">
                  <c:v>193.88888888888889</c:v>
                </c:pt>
                <c:pt idx="3494">
                  <c:v>193.94444444444443</c:v>
                </c:pt>
                <c:pt idx="3495">
                  <c:v>194</c:v>
                </c:pt>
                <c:pt idx="3496">
                  <c:v>194.05555555555557</c:v>
                </c:pt>
                <c:pt idx="3497">
                  <c:v>194.11111111111111</c:v>
                </c:pt>
                <c:pt idx="3498">
                  <c:v>194.16666666666666</c:v>
                </c:pt>
                <c:pt idx="3499">
                  <c:v>194.22222222222223</c:v>
                </c:pt>
                <c:pt idx="3500">
                  <c:v>194.27777777777777</c:v>
                </c:pt>
                <c:pt idx="3501">
                  <c:v>194.33333333333334</c:v>
                </c:pt>
                <c:pt idx="3502">
                  <c:v>194.38888888888889</c:v>
                </c:pt>
                <c:pt idx="3503">
                  <c:v>194.44444444444443</c:v>
                </c:pt>
                <c:pt idx="3504">
                  <c:v>194.5</c:v>
                </c:pt>
                <c:pt idx="3505">
                  <c:v>194.55555555555557</c:v>
                </c:pt>
                <c:pt idx="3506">
                  <c:v>194.61111111111111</c:v>
                </c:pt>
                <c:pt idx="3507">
                  <c:v>194.66666666666666</c:v>
                </c:pt>
                <c:pt idx="3508">
                  <c:v>194.72222222222223</c:v>
                </c:pt>
                <c:pt idx="3509">
                  <c:v>194.77777777777777</c:v>
                </c:pt>
                <c:pt idx="3510">
                  <c:v>194.83333333333334</c:v>
                </c:pt>
                <c:pt idx="3511">
                  <c:v>194.88888888888889</c:v>
                </c:pt>
                <c:pt idx="3512">
                  <c:v>194.94444444444443</c:v>
                </c:pt>
                <c:pt idx="3513">
                  <c:v>195</c:v>
                </c:pt>
                <c:pt idx="3514">
                  <c:v>195.05555555555557</c:v>
                </c:pt>
                <c:pt idx="3515">
                  <c:v>195.11111111111111</c:v>
                </c:pt>
                <c:pt idx="3516">
                  <c:v>195.16666666666666</c:v>
                </c:pt>
                <c:pt idx="3517">
                  <c:v>195.22222222222223</c:v>
                </c:pt>
                <c:pt idx="3518">
                  <c:v>195.27777777777777</c:v>
                </c:pt>
                <c:pt idx="3519">
                  <c:v>195.33333333333334</c:v>
                </c:pt>
                <c:pt idx="3520">
                  <c:v>195.38888888888889</c:v>
                </c:pt>
                <c:pt idx="3521">
                  <c:v>195.44444444444443</c:v>
                </c:pt>
                <c:pt idx="3522">
                  <c:v>195.5</c:v>
                </c:pt>
                <c:pt idx="3523">
                  <c:v>195.55555555555557</c:v>
                </c:pt>
                <c:pt idx="3524">
                  <c:v>195.61111111111111</c:v>
                </c:pt>
                <c:pt idx="3525">
                  <c:v>195.66666666666666</c:v>
                </c:pt>
                <c:pt idx="3526">
                  <c:v>195.72222222222223</c:v>
                </c:pt>
                <c:pt idx="3527">
                  <c:v>195.77777777777777</c:v>
                </c:pt>
                <c:pt idx="3528">
                  <c:v>195.83333333333334</c:v>
                </c:pt>
                <c:pt idx="3529">
                  <c:v>195.88888888888889</c:v>
                </c:pt>
                <c:pt idx="3530">
                  <c:v>195.94444444444443</c:v>
                </c:pt>
                <c:pt idx="3531">
                  <c:v>196</c:v>
                </c:pt>
                <c:pt idx="3532">
                  <c:v>196.05555555555557</c:v>
                </c:pt>
                <c:pt idx="3533">
                  <c:v>196.11111111111111</c:v>
                </c:pt>
                <c:pt idx="3534">
                  <c:v>196.16666666666666</c:v>
                </c:pt>
                <c:pt idx="3535">
                  <c:v>196.22222222222223</c:v>
                </c:pt>
                <c:pt idx="3536">
                  <c:v>196.27777777777777</c:v>
                </c:pt>
                <c:pt idx="3537">
                  <c:v>196.33333333333334</c:v>
                </c:pt>
                <c:pt idx="3538">
                  <c:v>196.38888888888889</c:v>
                </c:pt>
                <c:pt idx="3539">
                  <c:v>196.44444444444443</c:v>
                </c:pt>
                <c:pt idx="3540">
                  <c:v>196.5</c:v>
                </c:pt>
                <c:pt idx="3541">
                  <c:v>196.55555555555557</c:v>
                </c:pt>
                <c:pt idx="3542">
                  <c:v>196.61111111111111</c:v>
                </c:pt>
                <c:pt idx="3543">
                  <c:v>196.66666666666666</c:v>
                </c:pt>
                <c:pt idx="3544">
                  <c:v>196.72222222222223</c:v>
                </c:pt>
                <c:pt idx="3545">
                  <c:v>196.77777777777777</c:v>
                </c:pt>
                <c:pt idx="3546">
                  <c:v>196.83333333333334</c:v>
                </c:pt>
                <c:pt idx="3547">
                  <c:v>196.88888888888889</c:v>
                </c:pt>
                <c:pt idx="3548">
                  <c:v>196.94444444444443</c:v>
                </c:pt>
                <c:pt idx="3549">
                  <c:v>197</c:v>
                </c:pt>
                <c:pt idx="3550">
                  <c:v>197.05555555555557</c:v>
                </c:pt>
                <c:pt idx="3551">
                  <c:v>197.11111111111111</c:v>
                </c:pt>
                <c:pt idx="3552">
                  <c:v>197.16666666666666</c:v>
                </c:pt>
                <c:pt idx="3553">
                  <c:v>197.22222222222223</c:v>
                </c:pt>
                <c:pt idx="3554">
                  <c:v>197.27777777777777</c:v>
                </c:pt>
                <c:pt idx="3555">
                  <c:v>197.33333333333334</c:v>
                </c:pt>
                <c:pt idx="3556">
                  <c:v>197.38888888888889</c:v>
                </c:pt>
                <c:pt idx="3557">
                  <c:v>197.44444444444443</c:v>
                </c:pt>
                <c:pt idx="3558">
                  <c:v>197.5</c:v>
                </c:pt>
                <c:pt idx="3559">
                  <c:v>197.55555555555557</c:v>
                </c:pt>
                <c:pt idx="3560">
                  <c:v>197.61111111111111</c:v>
                </c:pt>
                <c:pt idx="3561">
                  <c:v>197.66666666666666</c:v>
                </c:pt>
                <c:pt idx="3562">
                  <c:v>197.72222222222223</c:v>
                </c:pt>
                <c:pt idx="3563">
                  <c:v>197.77777777777777</c:v>
                </c:pt>
                <c:pt idx="3564">
                  <c:v>197.83333333333334</c:v>
                </c:pt>
                <c:pt idx="3565">
                  <c:v>197.88888888888889</c:v>
                </c:pt>
                <c:pt idx="3566">
                  <c:v>197.94444444444443</c:v>
                </c:pt>
                <c:pt idx="3567">
                  <c:v>198</c:v>
                </c:pt>
                <c:pt idx="3568">
                  <c:v>198.05555555555557</c:v>
                </c:pt>
                <c:pt idx="3569">
                  <c:v>198.11111111111111</c:v>
                </c:pt>
                <c:pt idx="3570">
                  <c:v>198.16666666666666</c:v>
                </c:pt>
                <c:pt idx="3571">
                  <c:v>198.22222222222223</c:v>
                </c:pt>
                <c:pt idx="3572">
                  <c:v>198.27777777777777</c:v>
                </c:pt>
                <c:pt idx="3573">
                  <c:v>198.33333333333334</c:v>
                </c:pt>
                <c:pt idx="3574">
                  <c:v>198.38888888888889</c:v>
                </c:pt>
                <c:pt idx="3575">
                  <c:v>198.44444444444443</c:v>
                </c:pt>
                <c:pt idx="3576">
                  <c:v>198.5</c:v>
                </c:pt>
                <c:pt idx="3577">
                  <c:v>198.55555555555557</c:v>
                </c:pt>
                <c:pt idx="3578">
                  <c:v>198.61111111111111</c:v>
                </c:pt>
                <c:pt idx="3579">
                  <c:v>198.66666666666666</c:v>
                </c:pt>
                <c:pt idx="3580">
                  <c:v>198.72222222222223</c:v>
                </c:pt>
                <c:pt idx="3581">
                  <c:v>198.77777777777777</c:v>
                </c:pt>
                <c:pt idx="3582">
                  <c:v>198.83333333333334</c:v>
                </c:pt>
                <c:pt idx="3583">
                  <c:v>198.88888888888889</c:v>
                </c:pt>
                <c:pt idx="3584">
                  <c:v>198.94444444444443</c:v>
                </c:pt>
                <c:pt idx="3585">
                  <c:v>199</c:v>
                </c:pt>
                <c:pt idx="3586">
                  <c:v>199.05555555555557</c:v>
                </c:pt>
                <c:pt idx="3587">
                  <c:v>199.11111111111111</c:v>
                </c:pt>
                <c:pt idx="3588">
                  <c:v>199.16666666666666</c:v>
                </c:pt>
                <c:pt idx="3589">
                  <c:v>199.22222222222223</c:v>
                </c:pt>
                <c:pt idx="3590">
                  <c:v>199.27777777777777</c:v>
                </c:pt>
                <c:pt idx="3591">
                  <c:v>199.33333333333334</c:v>
                </c:pt>
                <c:pt idx="3592">
                  <c:v>199.38888888888889</c:v>
                </c:pt>
                <c:pt idx="3593">
                  <c:v>199.44444444444443</c:v>
                </c:pt>
                <c:pt idx="3594">
                  <c:v>199.5</c:v>
                </c:pt>
                <c:pt idx="3595">
                  <c:v>199.55555555555557</c:v>
                </c:pt>
                <c:pt idx="3596">
                  <c:v>199.61111111111111</c:v>
                </c:pt>
                <c:pt idx="3597">
                  <c:v>199.66666666666666</c:v>
                </c:pt>
                <c:pt idx="3598">
                  <c:v>199.72222222222223</c:v>
                </c:pt>
                <c:pt idx="3599">
                  <c:v>199.77777777777777</c:v>
                </c:pt>
                <c:pt idx="3600">
                  <c:v>199.83333333333334</c:v>
                </c:pt>
                <c:pt idx="3601">
                  <c:v>199.88888888888889</c:v>
                </c:pt>
                <c:pt idx="3602">
                  <c:v>199.94444444444443</c:v>
                </c:pt>
                <c:pt idx="3603">
                  <c:v>200</c:v>
                </c:pt>
                <c:pt idx="3604">
                  <c:v>200.05555555555557</c:v>
                </c:pt>
                <c:pt idx="3605">
                  <c:v>200.11111111111111</c:v>
                </c:pt>
                <c:pt idx="3606">
                  <c:v>200.16666666666666</c:v>
                </c:pt>
                <c:pt idx="3607">
                  <c:v>200.22222222222223</c:v>
                </c:pt>
                <c:pt idx="3608">
                  <c:v>200.27777777777777</c:v>
                </c:pt>
                <c:pt idx="3609">
                  <c:v>200.33333333333334</c:v>
                </c:pt>
                <c:pt idx="3610">
                  <c:v>200.38888888888889</c:v>
                </c:pt>
                <c:pt idx="3611">
                  <c:v>200.44444444444443</c:v>
                </c:pt>
                <c:pt idx="3612">
                  <c:v>200.5</c:v>
                </c:pt>
                <c:pt idx="3613">
                  <c:v>200.55555555555557</c:v>
                </c:pt>
                <c:pt idx="3614">
                  <c:v>200.61111111111111</c:v>
                </c:pt>
                <c:pt idx="3615">
                  <c:v>200.66666666666666</c:v>
                </c:pt>
                <c:pt idx="3616">
                  <c:v>200.72222222222223</c:v>
                </c:pt>
                <c:pt idx="3617">
                  <c:v>200.77777777777777</c:v>
                </c:pt>
                <c:pt idx="3618">
                  <c:v>200.83333333333334</c:v>
                </c:pt>
                <c:pt idx="3619">
                  <c:v>200.88888888888889</c:v>
                </c:pt>
                <c:pt idx="3620">
                  <c:v>200.94444444444443</c:v>
                </c:pt>
                <c:pt idx="3621">
                  <c:v>201</c:v>
                </c:pt>
                <c:pt idx="3622">
                  <c:v>201.05555555555557</c:v>
                </c:pt>
                <c:pt idx="3623">
                  <c:v>201.11111111111111</c:v>
                </c:pt>
                <c:pt idx="3624">
                  <c:v>201.16666666666666</c:v>
                </c:pt>
                <c:pt idx="3625">
                  <c:v>201.22222222222223</c:v>
                </c:pt>
                <c:pt idx="3626">
                  <c:v>201.27777777777777</c:v>
                </c:pt>
                <c:pt idx="3627">
                  <c:v>201.33333333333334</c:v>
                </c:pt>
                <c:pt idx="3628">
                  <c:v>201.38888888888889</c:v>
                </c:pt>
                <c:pt idx="3629">
                  <c:v>201.44444444444443</c:v>
                </c:pt>
                <c:pt idx="3630">
                  <c:v>201.5</c:v>
                </c:pt>
                <c:pt idx="3631">
                  <c:v>201.55555555555557</c:v>
                </c:pt>
                <c:pt idx="3632">
                  <c:v>201.61111111111111</c:v>
                </c:pt>
                <c:pt idx="3633">
                  <c:v>201.66666666666666</c:v>
                </c:pt>
                <c:pt idx="3634">
                  <c:v>201.72222222222223</c:v>
                </c:pt>
                <c:pt idx="3635">
                  <c:v>201.77777777777777</c:v>
                </c:pt>
                <c:pt idx="3636">
                  <c:v>201.83333333333334</c:v>
                </c:pt>
                <c:pt idx="3637">
                  <c:v>201.88888888888889</c:v>
                </c:pt>
                <c:pt idx="3638">
                  <c:v>201.94444444444443</c:v>
                </c:pt>
                <c:pt idx="3639">
                  <c:v>202</c:v>
                </c:pt>
                <c:pt idx="3640">
                  <c:v>202.05555555555557</c:v>
                </c:pt>
                <c:pt idx="3641">
                  <c:v>202.11111111111111</c:v>
                </c:pt>
                <c:pt idx="3642">
                  <c:v>202.16666666666666</c:v>
                </c:pt>
                <c:pt idx="3643">
                  <c:v>202.22222222222223</c:v>
                </c:pt>
                <c:pt idx="3644">
                  <c:v>202.27777777777777</c:v>
                </c:pt>
                <c:pt idx="3645">
                  <c:v>202.33333333333334</c:v>
                </c:pt>
                <c:pt idx="3646">
                  <c:v>202.38888888888889</c:v>
                </c:pt>
                <c:pt idx="3647">
                  <c:v>202.44444444444443</c:v>
                </c:pt>
                <c:pt idx="3648">
                  <c:v>202.5</c:v>
                </c:pt>
                <c:pt idx="3649">
                  <c:v>202.55555555555557</c:v>
                </c:pt>
                <c:pt idx="3650">
                  <c:v>202.61111111111111</c:v>
                </c:pt>
                <c:pt idx="3651">
                  <c:v>202.66666666666666</c:v>
                </c:pt>
                <c:pt idx="3652">
                  <c:v>202.72222222222223</c:v>
                </c:pt>
                <c:pt idx="3653">
                  <c:v>202.77777777777777</c:v>
                </c:pt>
                <c:pt idx="3654">
                  <c:v>202.83333333333334</c:v>
                </c:pt>
                <c:pt idx="3655">
                  <c:v>202.88888888888889</c:v>
                </c:pt>
                <c:pt idx="3656">
                  <c:v>202.94444444444443</c:v>
                </c:pt>
                <c:pt idx="3657">
                  <c:v>203</c:v>
                </c:pt>
                <c:pt idx="3658">
                  <c:v>203.05555555555557</c:v>
                </c:pt>
                <c:pt idx="3659">
                  <c:v>203.11111111111111</c:v>
                </c:pt>
                <c:pt idx="3660">
                  <c:v>203.16666666666666</c:v>
                </c:pt>
                <c:pt idx="3661">
                  <c:v>203.22222222222223</c:v>
                </c:pt>
                <c:pt idx="3662">
                  <c:v>203.27777777777777</c:v>
                </c:pt>
                <c:pt idx="3663">
                  <c:v>203.33333333333334</c:v>
                </c:pt>
                <c:pt idx="3664">
                  <c:v>203.38888888888889</c:v>
                </c:pt>
                <c:pt idx="3665">
                  <c:v>203.44444444444443</c:v>
                </c:pt>
                <c:pt idx="3666">
                  <c:v>203.5</c:v>
                </c:pt>
                <c:pt idx="3667">
                  <c:v>203.55555555555557</c:v>
                </c:pt>
                <c:pt idx="3668">
                  <c:v>203.61111111111111</c:v>
                </c:pt>
                <c:pt idx="3669">
                  <c:v>203.66666666666666</c:v>
                </c:pt>
                <c:pt idx="3670">
                  <c:v>203.72222222222223</c:v>
                </c:pt>
                <c:pt idx="3671">
                  <c:v>203.77777777777777</c:v>
                </c:pt>
                <c:pt idx="3672">
                  <c:v>203.83333333333334</c:v>
                </c:pt>
                <c:pt idx="3673">
                  <c:v>203.88888888888889</c:v>
                </c:pt>
                <c:pt idx="3674">
                  <c:v>203.94444444444443</c:v>
                </c:pt>
                <c:pt idx="3675">
                  <c:v>204</c:v>
                </c:pt>
                <c:pt idx="3676">
                  <c:v>204.05555555555557</c:v>
                </c:pt>
                <c:pt idx="3677">
                  <c:v>204.11111111111111</c:v>
                </c:pt>
                <c:pt idx="3678">
                  <c:v>204.16666666666666</c:v>
                </c:pt>
                <c:pt idx="3679">
                  <c:v>204.22222222222223</c:v>
                </c:pt>
                <c:pt idx="3680">
                  <c:v>204.27777777777777</c:v>
                </c:pt>
                <c:pt idx="3681">
                  <c:v>204.33333333333334</c:v>
                </c:pt>
                <c:pt idx="3682">
                  <c:v>204.38888888888889</c:v>
                </c:pt>
                <c:pt idx="3683">
                  <c:v>204.44444444444443</c:v>
                </c:pt>
                <c:pt idx="3684">
                  <c:v>204.5</c:v>
                </c:pt>
                <c:pt idx="3685">
                  <c:v>204.55555555555557</c:v>
                </c:pt>
                <c:pt idx="3686">
                  <c:v>204.61111111111111</c:v>
                </c:pt>
                <c:pt idx="3687">
                  <c:v>204.66666666666666</c:v>
                </c:pt>
                <c:pt idx="3688">
                  <c:v>204.72222222222223</c:v>
                </c:pt>
                <c:pt idx="3689">
                  <c:v>204.77777777777777</c:v>
                </c:pt>
                <c:pt idx="3690">
                  <c:v>204.83333333333334</c:v>
                </c:pt>
                <c:pt idx="3691">
                  <c:v>204.88888888888889</c:v>
                </c:pt>
                <c:pt idx="3692">
                  <c:v>204.94444444444443</c:v>
                </c:pt>
                <c:pt idx="3693">
                  <c:v>205</c:v>
                </c:pt>
                <c:pt idx="3694">
                  <c:v>205.05555555555557</c:v>
                </c:pt>
                <c:pt idx="3695">
                  <c:v>205.11111111111111</c:v>
                </c:pt>
                <c:pt idx="3696">
                  <c:v>205.16666666666666</c:v>
                </c:pt>
                <c:pt idx="3697">
                  <c:v>205.22222222222223</c:v>
                </c:pt>
                <c:pt idx="3698">
                  <c:v>205.27777777777777</c:v>
                </c:pt>
                <c:pt idx="3699">
                  <c:v>205.33333333333334</c:v>
                </c:pt>
                <c:pt idx="3700">
                  <c:v>205.38888888888889</c:v>
                </c:pt>
                <c:pt idx="3701">
                  <c:v>205.44444444444443</c:v>
                </c:pt>
                <c:pt idx="3702">
                  <c:v>205.5</c:v>
                </c:pt>
                <c:pt idx="3703">
                  <c:v>205.55555555555557</c:v>
                </c:pt>
                <c:pt idx="3704">
                  <c:v>205.61111111111111</c:v>
                </c:pt>
                <c:pt idx="3705">
                  <c:v>205.66666666666666</c:v>
                </c:pt>
                <c:pt idx="3706">
                  <c:v>205.72222222222223</c:v>
                </c:pt>
                <c:pt idx="3707">
                  <c:v>205.77777777777777</c:v>
                </c:pt>
                <c:pt idx="3708">
                  <c:v>205.83333333333334</c:v>
                </c:pt>
                <c:pt idx="3709">
                  <c:v>205.88888888888889</c:v>
                </c:pt>
                <c:pt idx="3710">
                  <c:v>205.94444444444443</c:v>
                </c:pt>
                <c:pt idx="3711">
                  <c:v>206</c:v>
                </c:pt>
                <c:pt idx="3712">
                  <c:v>206.05555555555557</c:v>
                </c:pt>
                <c:pt idx="3713">
                  <c:v>206.11111111111111</c:v>
                </c:pt>
                <c:pt idx="3714">
                  <c:v>206.16666666666666</c:v>
                </c:pt>
                <c:pt idx="3715">
                  <c:v>206.22222222222223</c:v>
                </c:pt>
                <c:pt idx="3716">
                  <c:v>206.27777777777777</c:v>
                </c:pt>
                <c:pt idx="3717">
                  <c:v>206.33333333333334</c:v>
                </c:pt>
                <c:pt idx="3718">
                  <c:v>206.38888888888889</c:v>
                </c:pt>
                <c:pt idx="3719">
                  <c:v>206.44444444444443</c:v>
                </c:pt>
                <c:pt idx="3720">
                  <c:v>206.5</c:v>
                </c:pt>
                <c:pt idx="3721">
                  <c:v>206.55555555555557</c:v>
                </c:pt>
                <c:pt idx="3722">
                  <c:v>206.61111111111111</c:v>
                </c:pt>
                <c:pt idx="3723">
                  <c:v>206.66666666666666</c:v>
                </c:pt>
                <c:pt idx="3724">
                  <c:v>206.72222222222223</c:v>
                </c:pt>
                <c:pt idx="3725">
                  <c:v>206.77777777777777</c:v>
                </c:pt>
                <c:pt idx="3726">
                  <c:v>206.83333333333334</c:v>
                </c:pt>
                <c:pt idx="3727">
                  <c:v>206.88888888888889</c:v>
                </c:pt>
                <c:pt idx="3728">
                  <c:v>206.94444444444443</c:v>
                </c:pt>
                <c:pt idx="3729">
                  <c:v>207</c:v>
                </c:pt>
                <c:pt idx="3730">
                  <c:v>207.05555555555557</c:v>
                </c:pt>
                <c:pt idx="3731">
                  <c:v>207.11111111111111</c:v>
                </c:pt>
                <c:pt idx="3732">
                  <c:v>207.16666666666666</c:v>
                </c:pt>
                <c:pt idx="3733">
                  <c:v>207.22222222222223</c:v>
                </c:pt>
                <c:pt idx="3734">
                  <c:v>207.27777777777777</c:v>
                </c:pt>
                <c:pt idx="3735">
                  <c:v>207.33333333333334</c:v>
                </c:pt>
                <c:pt idx="3736">
                  <c:v>207.38888888888889</c:v>
                </c:pt>
                <c:pt idx="3737">
                  <c:v>207.44444444444443</c:v>
                </c:pt>
                <c:pt idx="3738">
                  <c:v>207.5</c:v>
                </c:pt>
                <c:pt idx="3739">
                  <c:v>207.55555555555557</c:v>
                </c:pt>
                <c:pt idx="3740">
                  <c:v>207.61111111111111</c:v>
                </c:pt>
                <c:pt idx="3741">
                  <c:v>207.66666666666666</c:v>
                </c:pt>
                <c:pt idx="3742">
                  <c:v>207.72222222222223</c:v>
                </c:pt>
                <c:pt idx="3743">
                  <c:v>207.77777777777777</c:v>
                </c:pt>
                <c:pt idx="3744">
                  <c:v>207.83333333333334</c:v>
                </c:pt>
                <c:pt idx="3745">
                  <c:v>207.88888888888889</c:v>
                </c:pt>
                <c:pt idx="3746">
                  <c:v>207.94444444444443</c:v>
                </c:pt>
                <c:pt idx="3747">
                  <c:v>208</c:v>
                </c:pt>
                <c:pt idx="3748">
                  <c:v>208.05555555555557</c:v>
                </c:pt>
                <c:pt idx="3749">
                  <c:v>208.11111111111111</c:v>
                </c:pt>
                <c:pt idx="3750">
                  <c:v>208.16666666666666</c:v>
                </c:pt>
                <c:pt idx="3751">
                  <c:v>208.22222222222223</c:v>
                </c:pt>
                <c:pt idx="3752">
                  <c:v>208.27777777777777</c:v>
                </c:pt>
                <c:pt idx="3753">
                  <c:v>208.33333333333334</c:v>
                </c:pt>
                <c:pt idx="3754">
                  <c:v>208.38888888888889</c:v>
                </c:pt>
                <c:pt idx="3755">
                  <c:v>208.44444444444443</c:v>
                </c:pt>
                <c:pt idx="3756">
                  <c:v>208.5</c:v>
                </c:pt>
                <c:pt idx="3757">
                  <c:v>208.55555555555557</c:v>
                </c:pt>
                <c:pt idx="3758">
                  <c:v>208.61111111111111</c:v>
                </c:pt>
                <c:pt idx="3759">
                  <c:v>208.66666666666666</c:v>
                </c:pt>
                <c:pt idx="3760">
                  <c:v>208.72222222222223</c:v>
                </c:pt>
                <c:pt idx="3761">
                  <c:v>208.77777777777777</c:v>
                </c:pt>
                <c:pt idx="3762">
                  <c:v>208.83333333333334</c:v>
                </c:pt>
                <c:pt idx="3763">
                  <c:v>208.88888888888889</c:v>
                </c:pt>
                <c:pt idx="3764">
                  <c:v>208.94444444444443</c:v>
                </c:pt>
                <c:pt idx="3765">
                  <c:v>209</c:v>
                </c:pt>
                <c:pt idx="3766">
                  <c:v>209.05555555555557</c:v>
                </c:pt>
                <c:pt idx="3767">
                  <c:v>209.11111111111111</c:v>
                </c:pt>
                <c:pt idx="3768">
                  <c:v>209.16666666666666</c:v>
                </c:pt>
                <c:pt idx="3769">
                  <c:v>209.22222222222223</c:v>
                </c:pt>
                <c:pt idx="3770">
                  <c:v>209.27777777777777</c:v>
                </c:pt>
                <c:pt idx="3771">
                  <c:v>209.33333333333334</c:v>
                </c:pt>
                <c:pt idx="3772">
                  <c:v>209.38888888888889</c:v>
                </c:pt>
                <c:pt idx="3773">
                  <c:v>209.44444444444443</c:v>
                </c:pt>
                <c:pt idx="3774">
                  <c:v>209.5</c:v>
                </c:pt>
                <c:pt idx="3775">
                  <c:v>209.55555555555557</c:v>
                </c:pt>
                <c:pt idx="3776">
                  <c:v>209.61111111111111</c:v>
                </c:pt>
                <c:pt idx="3777">
                  <c:v>209.66666666666666</c:v>
                </c:pt>
                <c:pt idx="3778">
                  <c:v>209.72222222222223</c:v>
                </c:pt>
                <c:pt idx="3779">
                  <c:v>209.77777777777777</c:v>
                </c:pt>
                <c:pt idx="3780">
                  <c:v>209.83333333333334</c:v>
                </c:pt>
                <c:pt idx="3781">
                  <c:v>209.88888888888889</c:v>
                </c:pt>
                <c:pt idx="3782">
                  <c:v>209.94444444444443</c:v>
                </c:pt>
                <c:pt idx="3783">
                  <c:v>210</c:v>
                </c:pt>
                <c:pt idx="3784">
                  <c:v>210.05555555555557</c:v>
                </c:pt>
                <c:pt idx="3785">
                  <c:v>210.11111111111111</c:v>
                </c:pt>
                <c:pt idx="3786">
                  <c:v>210.16666666666666</c:v>
                </c:pt>
                <c:pt idx="3787">
                  <c:v>210.22222222222223</c:v>
                </c:pt>
                <c:pt idx="3788">
                  <c:v>210.27777777777777</c:v>
                </c:pt>
                <c:pt idx="3789">
                  <c:v>210.33333333333334</c:v>
                </c:pt>
                <c:pt idx="3790">
                  <c:v>210.38888888888889</c:v>
                </c:pt>
                <c:pt idx="3791">
                  <c:v>210.44444444444443</c:v>
                </c:pt>
                <c:pt idx="3792">
                  <c:v>210.5</c:v>
                </c:pt>
                <c:pt idx="3793">
                  <c:v>210.55555555555557</c:v>
                </c:pt>
                <c:pt idx="3794">
                  <c:v>210.61111111111111</c:v>
                </c:pt>
                <c:pt idx="3795">
                  <c:v>210.66666666666666</c:v>
                </c:pt>
                <c:pt idx="3796">
                  <c:v>210.72222222222223</c:v>
                </c:pt>
                <c:pt idx="3797">
                  <c:v>210.77777777777777</c:v>
                </c:pt>
                <c:pt idx="3798">
                  <c:v>210.83333333333334</c:v>
                </c:pt>
                <c:pt idx="3799">
                  <c:v>210.88888888888889</c:v>
                </c:pt>
                <c:pt idx="3800">
                  <c:v>210.94444444444443</c:v>
                </c:pt>
                <c:pt idx="3801">
                  <c:v>211</c:v>
                </c:pt>
                <c:pt idx="3802">
                  <c:v>211.05555555555557</c:v>
                </c:pt>
                <c:pt idx="3803">
                  <c:v>211.11111111111111</c:v>
                </c:pt>
                <c:pt idx="3804">
                  <c:v>211.16666666666666</c:v>
                </c:pt>
                <c:pt idx="3805">
                  <c:v>211.22222222222223</c:v>
                </c:pt>
                <c:pt idx="3806">
                  <c:v>211.27777777777777</c:v>
                </c:pt>
                <c:pt idx="3807">
                  <c:v>211.33333333333334</c:v>
                </c:pt>
                <c:pt idx="3808">
                  <c:v>211.38888888888889</c:v>
                </c:pt>
                <c:pt idx="3809">
                  <c:v>211.44444444444443</c:v>
                </c:pt>
                <c:pt idx="3810">
                  <c:v>211.5</c:v>
                </c:pt>
                <c:pt idx="3811">
                  <c:v>211.55555555555557</c:v>
                </c:pt>
                <c:pt idx="3812">
                  <c:v>211.61111111111111</c:v>
                </c:pt>
                <c:pt idx="3813">
                  <c:v>211.66666666666666</c:v>
                </c:pt>
                <c:pt idx="3814">
                  <c:v>211.72222222222223</c:v>
                </c:pt>
                <c:pt idx="3815">
                  <c:v>211.77777777777777</c:v>
                </c:pt>
                <c:pt idx="3816">
                  <c:v>211.83333333333334</c:v>
                </c:pt>
                <c:pt idx="3817">
                  <c:v>211.88888888888889</c:v>
                </c:pt>
                <c:pt idx="3818">
                  <c:v>211.94444444444443</c:v>
                </c:pt>
                <c:pt idx="3819">
                  <c:v>212</c:v>
                </c:pt>
                <c:pt idx="3820">
                  <c:v>212.05555555555557</c:v>
                </c:pt>
                <c:pt idx="3821">
                  <c:v>212.11111111111111</c:v>
                </c:pt>
                <c:pt idx="3822">
                  <c:v>212.16666666666666</c:v>
                </c:pt>
                <c:pt idx="3823">
                  <c:v>212.22222222222223</c:v>
                </c:pt>
                <c:pt idx="3824">
                  <c:v>212.27777777777777</c:v>
                </c:pt>
                <c:pt idx="3825">
                  <c:v>212.33333333333334</c:v>
                </c:pt>
                <c:pt idx="3826">
                  <c:v>212.38888888888889</c:v>
                </c:pt>
                <c:pt idx="3827">
                  <c:v>212.44444444444443</c:v>
                </c:pt>
                <c:pt idx="3828">
                  <c:v>212.5</c:v>
                </c:pt>
                <c:pt idx="3829">
                  <c:v>212.55555555555557</c:v>
                </c:pt>
                <c:pt idx="3830">
                  <c:v>212.61111111111111</c:v>
                </c:pt>
                <c:pt idx="3831">
                  <c:v>212.66666666666666</c:v>
                </c:pt>
                <c:pt idx="3832">
                  <c:v>212.72222222222223</c:v>
                </c:pt>
                <c:pt idx="3833">
                  <c:v>212.77777777777777</c:v>
                </c:pt>
                <c:pt idx="3834">
                  <c:v>212.83333333333334</c:v>
                </c:pt>
                <c:pt idx="3835">
                  <c:v>212.88888888888889</c:v>
                </c:pt>
                <c:pt idx="3836">
                  <c:v>212.94444444444443</c:v>
                </c:pt>
                <c:pt idx="3837">
                  <c:v>213</c:v>
                </c:pt>
                <c:pt idx="3838">
                  <c:v>213.05555555555557</c:v>
                </c:pt>
                <c:pt idx="3839">
                  <c:v>213.11111111111111</c:v>
                </c:pt>
                <c:pt idx="3840">
                  <c:v>213.16666666666666</c:v>
                </c:pt>
                <c:pt idx="3841">
                  <c:v>213.22222222222223</c:v>
                </c:pt>
                <c:pt idx="3842">
                  <c:v>213.27777777777777</c:v>
                </c:pt>
                <c:pt idx="3843">
                  <c:v>213.33333333333334</c:v>
                </c:pt>
                <c:pt idx="3844">
                  <c:v>213.38888888888889</c:v>
                </c:pt>
                <c:pt idx="3845">
                  <c:v>213.44444444444443</c:v>
                </c:pt>
                <c:pt idx="3846">
                  <c:v>213.5</c:v>
                </c:pt>
                <c:pt idx="3847">
                  <c:v>213.55555555555557</c:v>
                </c:pt>
                <c:pt idx="3848">
                  <c:v>213.61111111111111</c:v>
                </c:pt>
                <c:pt idx="3849">
                  <c:v>213.66666666666666</c:v>
                </c:pt>
                <c:pt idx="3850">
                  <c:v>213.72222222222223</c:v>
                </c:pt>
                <c:pt idx="3851">
                  <c:v>213.77777777777777</c:v>
                </c:pt>
                <c:pt idx="3852">
                  <c:v>213.83333333333334</c:v>
                </c:pt>
                <c:pt idx="3853">
                  <c:v>213.88888888888889</c:v>
                </c:pt>
                <c:pt idx="3854">
                  <c:v>213.94444444444443</c:v>
                </c:pt>
                <c:pt idx="3855">
                  <c:v>214</c:v>
                </c:pt>
                <c:pt idx="3856">
                  <c:v>214.05555555555557</c:v>
                </c:pt>
                <c:pt idx="3857">
                  <c:v>214.11111111111111</c:v>
                </c:pt>
                <c:pt idx="3858">
                  <c:v>214.16666666666666</c:v>
                </c:pt>
                <c:pt idx="3859">
                  <c:v>214.22222222222223</c:v>
                </c:pt>
                <c:pt idx="3860">
                  <c:v>214.27777777777777</c:v>
                </c:pt>
                <c:pt idx="3861">
                  <c:v>214.33333333333334</c:v>
                </c:pt>
                <c:pt idx="3862">
                  <c:v>214.38888888888889</c:v>
                </c:pt>
                <c:pt idx="3863">
                  <c:v>214.44444444444443</c:v>
                </c:pt>
                <c:pt idx="3864">
                  <c:v>214.5</c:v>
                </c:pt>
                <c:pt idx="3865">
                  <c:v>214.55555555555557</c:v>
                </c:pt>
                <c:pt idx="3866">
                  <c:v>214.61111111111111</c:v>
                </c:pt>
                <c:pt idx="3867">
                  <c:v>214.66666666666666</c:v>
                </c:pt>
                <c:pt idx="3868">
                  <c:v>214.72222222222223</c:v>
                </c:pt>
                <c:pt idx="3869">
                  <c:v>214.77777777777777</c:v>
                </c:pt>
                <c:pt idx="3870">
                  <c:v>214.83333333333334</c:v>
                </c:pt>
                <c:pt idx="3871">
                  <c:v>214.88888888888889</c:v>
                </c:pt>
                <c:pt idx="3872">
                  <c:v>214.94444444444443</c:v>
                </c:pt>
                <c:pt idx="3873">
                  <c:v>215</c:v>
                </c:pt>
                <c:pt idx="3874">
                  <c:v>215.05555555555557</c:v>
                </c:pt>
                <c:pt idx="3875">
                  <c:v>215.11111111111111</c:v>
                </c:pt>
                <c:pt idx="3876">
                  <c:v>215.16666666666666</c:v>
                </c:pt>
                <c:pt idx="3877">
                  <c:v>215.22222222222223</c:v>
                </c:pt>
                <c:pt idx="3878">
                  <c:v>215.27777777777777</c:v>
                </c:pt>
                <c:pt idx="3879">
                  <c:v>215.33333333333334</c:v>
                </c:pt>
                <c:pt idx="3880">
                  <c:v>215.38888888888889</c:v>
                </c:pt>
                <c:pt idx="3881">
                  <c:v>215.44444444444443</c:v>
                </c:pt>
                <c:pt idx="3882">
                  <c:v>215.5</c:v>
                </c:pt>
                <c:pt idx="3883">
                  <c:v>215.55555555555557</c:v>
                </c:pt>
                <c:pt idx="3884">
                  <c:v>215.61111111111111</c:v>
                </c:pt>
                <c:pt idx="3885">
                  <c:v>215.66666666666666</c:v>
                </c:pt>
                <c:pt idx="3886">
                  <c:v>215.72222222222223</c:v>
                </c:pt>
                <c:pt idx="3887">
                  <c:v>215.77777777777777</c:v>
                </c:pt>
                <c:pt idx="3888">
                  <c:v>215.83333333333334</c:v>
                </c:pt>
                <c:pt idx="3889">
                  <c:v>215.88888888888889</c:v>
                </c:pt>
                <c:pt idx="3890">
                  <c:v>215.94444444444443</c:v>
                </c:pt>
                <c:pt idx="3891">
                  <c:v>216</c:v>
                </c:pt>
                <c:pt idx="3892">
                  <c:v>216.05555555555557</c:v>
                </c:pt>
                <c:pt idx="3893">
                  <c:v>216.11111111111111</c:v>
                </c:pt>
                <c:pt idx="3894">
                  <c:v>216.16666666666666</c:v>
                </c:pt>
                <c:pt idx="3895">
                  <c:v>216.22222222222223</c:v>
                </c:pt>
                <c:pt idx="3896">
                  <c:v>216.27777777777777</c:v>
                </c:pt>
                <c:pt idx="3897">
                  <c:v>216.33333333333334</c:v>
                </c:pt>
                <c:pt idx="3898">
                  <c:v>216.38888888888889</c:v>
                </c:pt>
                <c:pt idx="3899">
                  <c:v>216.44444444444443</c:v>
                </c:pt>
                <c:pt idx="3900">
                  <c:v>216.5</c:v>
                </c:pt>
                <c:pt idx="3901">
                  <c:v>216.55555555555557</c:v>
                </c:pt>
                <c:pt idx="3902">
                  <c:v>216.61111111111111</c:v>
                </c:pt>
                <c:pt idx="3903">
                  <c:v>216.66666666666666</c:v>
                </c:pt>
                <c:pt idx="3904">
                  <c:v>216.72222222222223</c:v>
                </c:pt>
                <c:pt idx="3905">
                  <c:v>216.77777777777777</c:v>
                </c:pt>
                <c:pt idx="3906">
                  <c:v>216.83333333333334</c:v>
                </c:pt>
                <c:pt idx="3907">
                  <c:v>216.88888888888889</c:v>
                </c:pt>
                <c:pt idx="3908">
                  <c:v>216.94444444444443</c:v>
                </c:pt>
                <c:pt idx="3909">
                  <c:v>217</c:v>
                </c:pt>
                <c:pt idx="3910">
                  <c:v>217.05555555555557</c:v>
                </c:pt>
                <c:pt idx="3911">
                  <c:v>217.11111111111111</c:v>
                </c:pt>
                <c:pt idx="3912">
                  <c:v>217.16666666666666</c:v>
                </c:pt>
                <c:pt idx="3913">
                  <c:v>217.22222222222223</c:v>
                </c:pt>
                <c:pt idx="3914">
                  <c:v>217.27777777777777</c:v>
                </c:pt>
                <c:pt idx="3915">
                  <c:v>217.33333333333334</c:v>
                </c:pt>
                <c:pt idx="3916">
                  <c:v>217.38888888888889</c:v>
                </c:pt>
                <c:pt idx="3917">
                  <c:v>217.44444444444443</c:v>
                </c:pt>
                <c:pt idx="3918">
                  <c:v>217.5</c:v>
                </c:pt>
                <c:pt idx="3919">
                  <c:v>217.55555555555557</c:v>
                </c:pt>
                <c:pt idx="3920">
                  <c:v>217.61111111111111</c:v>
                </c:pt>
                <c:pt idx="3921">
                  <c:v>217.66666666666666</c:v>
                </c:pt>
                <c:pt idx="3922">
                  <c:v>217.72222222222223</c:v>
                </c:pt>
                <c:pt idx="3923">
                  <c:v>217.77777777777777</c:v>
                </c:pt>
                <c:pt idx="3924">
                  <c:v>217.83333333333334</c:v>
                </c:pt>
                <c:pt idx="3925">
                  <c:v>217.88888888888889</c:v>
                </c:pt>
                <c:pt idx="3926">
                  <c:v>217.94444444444443</c:v>
                </c:pt>
                <c:pt idx="3927">
                  <c:v>218</c:v>
                </c:pt>
                <c:pt idx="3928">
                  <c:v>218.05555555555557</c:v>
                </c:pt>
                <c:pt idx="3929">
                  <c:v>218.11111111111111</c:v>
                </c:pt>
                <c:pt idx="3930">
                  <c:v>218.16666666666666</c:v>
                </c:pt>
                <c:pt idx="3931">
                  <c:v>218.22222222222223</c:v>
                </c:pt>
                <c:pt idx="3932">
                  <c:v>218.27777777777777</c:v>
                </c:pt>
                <c:pt idx="3933">
                  <c:v>218.33333333333334</c:v>
                </c:pt>
                <c:pt idx="3934">
                  <c:v>218.38888888888889</c:v>
                </c:pt>
                <c:pt idx="3935">
                  <c:v>218.44444444444443</c:v>
                </c:pt>
                <c:pt idx="3936">
                  <c:v>218.5</c:v>
                </c:pt>
                <c:pt idx="3937">
                  <c:v>218.55555555555557</c:v>
                </c:pt>
                <c:pt idx="3938">
                  <c:v>218.61111111111111</c:v>
                </c:pt>
                <c:pt idx="3939">
                  <c:v>218.66666666666666</c:v>
                </c:pt>
                <c:pt idx="3940">
                  <c:v>218.72222222222223</c:v>
                </c:pt>
                <c:pt idx="3941">
                  <c:v>218.77777777777777</c:v>
                </c:pt>
                <c:pt idx="3942">
                  <c:v>218.83333333333334</c:v>
                </c:pt>
                <c:pt idx="3943">
                  <c:v>218.88888888888889</c:v>
                </c:pt>
                <c:pt idx="3944">
                  <c:v>218.94444444444443</c:v>
                </c:pt>
                <c:pt idx="3945">
                  <c:v>219</c:v>
                </c:pt>
                <c:pt idx="3946">
                  <c:v>219.05555555555557</c:v>
                </c:pt>
                <c:pt idx="3947">
                  <c:v>219.11111111111111</c:v>
                </c:pt>
                <c:pt idx="3948">
                  <c:v>219.16666666666666</c:v>
                </c:pt>
                <c:pt idx="3949">
                  <c:v>219.22222222222223</c:v>
                </c:pt>
                <c:pt idx="3950">
                  <c:v>219.27777777777777</c:v>
                </c:pt>
                <c:pt idx="3951">
                  <c:v>219.33333333333334</c:v>
                </c:pt>
                <c:pt idx="3952">
                  <c:v>219.38888888888889</c:v>
                </c:pt>
                <c:pt idx="3953">
                  <c:v>219.44444444444443</c:v>
                </c:pt>
                <c:pt idx="3954">
                  <c:v>219.5</c:v>
                </c:pt>
                <c:pt idx="3955">
                  <c:v>219.55555555555557</c:v>
                </c:pt>
                <c:pt idx="3956">
                  <c:v>219.61111111111111</c:v>
                </c:pt>
                <c:pt idx="3957">
                  <c:v>219.66666666666666</c:v>
                </c:pt>
                <c:pt idx="3958">
                  <c:v>219.72222222222223</c:v>
                </c:pt>
                <c:pt idx="3959">
                  <c:v>219.77777777777777</c:v>
                </c:pt>
                <c:pt idx="3960">
                  <c:v>219.83333333333334</c:v>
                </c:pt>
                <c:pt idx="3961">
                  <c:v>219.88888888888889</c:v>
                </c:pt>
                <c:pt idx="3962">
                  <c:v>219.94444444444443</c:v>
                </c:pt>
                <c:pt idx="3963">
                  <c:v>220</c:v>
                </c:pt>
                <c:pt idx="3964">
                  <c:v>220.05555555555557</c:v>
                </c:pt>
                <c:pt idx="3965">
                  <c:v>220.11111111111111</c:v>
                </c:pt>
                <c:pt idx="3966">
                  <c:v>220.16666666666666</c:v>
                </c:pt>
                <c:pt idx="3967">
                  <c:v>220.22222222222223</c:v>
                </c:pt>
                <c:pt idx="3968">
                  <c:v>220.27777777777777</c:v>
                </c:pt>
                <c:pt idx="3969">
                  <c:v>220.33333333333334</c:v>
                </c:pt>
                <c:pt idx="3970">
                  <c:v>220.38888888888889</c:v>
                </c:pt>
                <c:pt idx="3971">
                  <c:v>220.44444444444443</c:v>
                </c:pt>
                <c:pt idx="3972">
                  <c:v>220.5</c:v>
                </c:pt>
                <c:pt idx="3973">
                  <c:v>220.55555555555557</c:v>
                </c:pt>
                <c:pt idx="3974">
                  <c:v>220.61111111111111</c:v>
                </c:pt>
                <c:pt idx="3975">
                  <c:v>220.66666666666666</c:v>
                </c:pt>
                <c:pt idx="3976">
                  <c:v>220.72222222222223</c:v>
                </c:pt>
                <c:pt idx="3977">
                  <c:v>220.77777777777777</c:v>
                </c:pt>
                <c:pt idx="3978">
                  <c:v>220.83333333333334</c:v>
                </c:pt>
                <c:pt idx="3979">
                  <c:v>220.88888888888889</c:v>
                </c:pt>
                <c:pt idx="3980">
                  <c:v>220.94444444444443</c:v>
                </c:pt>
                <c:pt idx="3981">
                  <c:v>221</c:v>
                </c:pt>
                <c:pt idx="3982">
                  <c:v>221.05555555555557</c:v>
                </c:pt>
                <c:pt idx="3983">
                  <c:v>221.11111111111111</c:v>
                </c:pt>
                <c:pt idx="3984">
                  <c:v>221.16666666666666</c:v>
                </c:pt>
                <c:pt idx="3985">
                  <c:v>221.22222222222223</c:v>
                </c:pt>
                <c:pt idx="3986">
                  <c:v>221.27777777777777</c:v>
                </c:pt>
                <c:pt idx="3987">
                  <c:v>221.33333333333334</c:v>
                </c:pt>
                <c:pt idx="3988">
                  <c:v>221.38888888888889</c:v>
                </c:pt>
                <c:pt idx="3989">
                  <c:v>221.44444444444443</c:v>
                </c:pt>
                <c:pt idx="3990">
                  <c:v>221.5</c:v>
                </c:pt>
                <c:pt idx="3991">
                  <c:v>221.55555555555557</c:v>
                </c:pt>
                <c:pt idx="3992">
                  <c:v>221.61111111111111</c:v>
                </c:pt>
                <c:pt idx="3993">
                  <c:v>221.66666666666666</c:v>
                </c:pt>
                <c:pt idx="3994">
                  <c:v>221.72222222222223</c:v>
                </c:pt>
                <c:pt idx="3995">
                  <c:v>221.77777777777777</c:v>
                </c:pt>
                <c:pt idx="3996">
                  <c:v>221.83333333333334</c:v>
                </c:pt>
                <c:pt idx="3997">
                  <c:v>221.88888888888889</c:v>
                </c:pt>
                <c:pt idx="3998">
                  <c:v>221.94444444444443</c:v>
                </c:pt>
                <c:pt idx="3999">
                  <c:v>222</c:v>
                </c:pt>
                <c:pt idx="4000">
                  <c:v>222.05555555555557</c:v>
                </c:pt>
                <c:pt idx="4001">
                  <c:v>222.11111111111111</c:v>
                </c:pt>
                <c:pt idx="4002">
                  <c:v>222.16666666666666</c:v>
                </c:pt>
                <c:pt idx="4003">
                  <c:v>222.22222222222223</c:v>
                </c:pt>
                <c:pt idx="4004">
                  <c:v>222.27777777777777</c:v>
                </c:pt>
                <c:pt idx="4005">
                  <c:v>222.33333333333334</c:v>
                </c:pt>
                <c:pt idx="4006">
                  <c:v>222.38888888888889</c:v>
                </c:pt>
                <c:pt idx="4007">
                  <c:v>222.44444444444443</c:v>
                </c:pt>
                <c:pt idx="4008">
                  <c:v>222.5</c:v>
                </c:pt>
                <c:pt idx="4009">
                  <c:v>222.55555555555557</c:v>
                </c:pt>
                <c:pt idx="4010">
                  <c:v>222.61111111111111</c:v>
                </c:pt>
                <c:pt idx="4011">
                  <c:v>222.66666666666666</c:v>
                </c:pt>
                <c:pt idx="4012">
                  <c:v>222.72222222222223</c:v>
                </c:pt>
                <c:pt idx="4013">
                  <c:v>222.77777777777777</c:v>
                </c:pt>
                <c:pt idx="4014">
                  <c:v>222.83333333333334</c:v>
                </c:pt>
                <c:pt idx="4015">
                  <c:v>222.88888888888889</c:v>
                </c:pt>
                <c:pt idx="4016">
                  <c:v>222.94444444444443</c:v>
                </c:pt>
                <c:pt idx="4017">
                  <c:v>223</c:v>
                </c:pt>
                <c:pt idx="4018">
                  <c:v>223.05555555555557</c:v>
                </c:pt>
                <c:pt idx="4019">
                  <c:v>223.11111111111111</c:v>
                </c:pt>
                <c:pt idx="4020">
                  <c:v>223.16666666666666</c:v>
                </c:pt>
                <c:pt idx="4021">
                  <c:v>223.22222222222223</c:v>
                </c:pt>
                <c:pt idx="4022">
                  <c:v>223.27777777777777</c:v>
                </c:pt>
                <c:pt idx="4023">
                  <c:v>223.33333333333334</c:v>
                </c:pt>
                <c:pt idx="4024">
                  <c:v>223.38888888888889</c:v>
                </c:pt>
                <c:pt idx="4025">
                  <c:v>223.44444444444443</c:v>
                </c:pt>
                <c:pt idx="4026">
                  <c:v>223.5</c:v>
                </c:pt>
                <c:pt idx="4027">
                  <c:v>223.55555555555557</c:v>
                </c:pt>
                <c:pt idx="4028">
                  <c:v>223.61111111111111</c:v>
                </c:pt>
                <c:pt idx="4029">
                  <c:v>223.66666666666666</c:v>
                </c:pt>
                <c:pt idx="4030">
                  <c:v>223.72222222222223</c:v>
                </c:pt>
                <c:pt idx="4031">
                  <c:v>223.77777777777777</c:v>
                </c:pt>
                <c:pt idx="4032">
                  <c:v>223.83333333333334</c:v>
                </c:pt>
                <c:pt idx="4033">
                  <c:v>223.88888888888889</c:v>
                </c:pt>
                <c:pt idx="4034">
                  <c:v>223.94444444444443</c:v>
                </c:pt>
                <c:pt idx="4035">
                  <c:v>224</c:v>
                </c:pt>
                <c:pt idx="4036">
                  <c:v>224.05555555555557</c:v>
                </c:pt>
                <c:pt idx="4037">
                  <c:v>224.11111111111111</c:v>
                </c:pt>
                <c:pt idx="4038">
                  <c:v>224.16666666666666</c:v>
                </c:pt>
                <c:pt idx="4039">
                  <c:v>224.22222222222223</c:v>
                </c:pt>
                <c:pt idx="4040">
                  <c:v>224.27777777777777</c:v>
                </c:pt>
                <c:pt idx="4041">
                  <c:v>224.33333333333334</c:v>
                </c:pt>
                <c:pt idx="4042">
                  <c:v>224.38888888888889</c:v>
                </c:pt>
                <c:pt idx="4043">
                  <c:v>224.44444444444443</c:v>
                </c:pt>
                <c:pt idx="4044">
                  <c:v>224.5</c:v>
                </c:pt>
                <c:pt idx="4045">
                  <c:v>224.55555555555557</c:v>
                </c:pt>
                <c:pt idx="4046">
                  <c:v>224.61111111111111</c:v>
                </c:pt>
                <c:pt idx="4047">
                  <c:v>224.66666666666666</c:v>
                </c:pt>
                <c:pt idx="4048">
                  <c:v>224.72222222222223</c:v>
                </c:pt>
                <c:pt idx="4049">
                  <c:v>224.77777777777777</c:v>
                </c:pt>
                <c:pt idx="4050">
                  <c:v>224.83333333333334</c:v>
                </c:pt>
                <c:pt idx="4051">
                  <c:v>224.88888888888889</c:v>
                </c:pt>
                <c:pt idx="4052">
                  <c:v>224.94444444444443</c:v>
                </c:pt>
                <c:pt idx="4053">
                  <c:v>225</c:v>
                </c:pt>
                <c:pt idx="4054">
                  <c:v>225.05555555555557</c:v>
                </c:pt>
                <c:pt idx="4055">
                  <c:v>225.11111111111111</c:v>
                </c:pt>
                <c:pt idx="4056">
                  <c:v>225.16666666666666</c:v>
                </c:pt>
                <c:pt idx="4057">
                  <c:v>225.22222222222223</c:v>
                </c:pt>
                <c:pt idx="4058">
                  <c:v>225.27777777777777</c:v>
                </c:pt>
                <c:pt idx="4059">
                  <c:v>225.33333333333334</c:v>
                </c:pt>
                <c:pt idx="4060">
                  <c:v>225.38888888888889</c:v>
                </c:pt>
                <c:pt idx="4061">
                  <c:v>225.44444444444443</c:v>
                </c:pt>
                <c:pt idx="4062">
                  <c:v>225.5</c:v>
                </c:pt>
                <c:pt idx="4063">
                  <c:v>225.55555555555557</c:v>
                </c:pt>
                <c:pt idx="4064">
                  <c:v>225.61111111111111</c:v>
                </c:pt>
                <c:pt idx="4065">
                  <c:v>225.66666666666666</c:v>
                </c:pt>
                <c:pt idx="4066">
                  <c:v>225.72222222222223</c:v>
                </c:pt>
                <c:pt idx="4067">
                  <c:v>225.77777777777777</c:v>
                </c:pt>
                <c:pt idx="4068">
                  <c:v>225.83333333333334</c:v>
                </c:pt>
                <c:pt idx="4069">
                  <c:v>225.88888888888889</c:v>
                </c:pt>
                <c:pt idx="4070">
                  <c:v>225.94444444444443</c:v>
                </c:pt>
                <c:pt idx="4071">
                  <c:v>226</c:v>
                </c:pt>
                <c:pt idx="4072">
                  <c:v>226.05555555555557</c:v>
                </c:pt>
                <c:pt idx="4073">
                  <c:v>226.11111111111111</c:v>
                </c:pt>
                <c:pt idx="4074">
                  <c:v>226.16666666666666</c:v>
                </c:pt>
                <c:pt idx="4075">
                  <c:v>226.22222222222223</c:v>
                </c:pt>
                <c:pt idx="4076">
                  <c:v>226.27777777777777</c:v>
                </c:pt>
                <c:pt idx="4077">
                  <c:v>226.33333333333334</c:v>
                </c:pt>
                <c:pt idx="4078">
                  <c:v>226.38888888888889</c:v>
                </c:pt>
                <c:pt idx="4079">
                  <c:v>226.44444444444443</c:v>
                </c:pt>
                <c:pt idx="4080">
                  <c:v>226.5</c:v>
                </c:pt>
                <c:pt idx="4081">
                  <c:v>226.55555555555557</c:v>
                </c:pt>
                <c:pt idx="4082">
                  <c:v>226.61111111111111</c:v>
                </c:pt>
                <c:pt idx="4083">
                  <c:v>226.66666666666666</c:v>
                </c:pt>
                <c:pt idx="4084">
                  <c:v>226.72222222222223</c:v>
                </c:pt>
                <c:pt idx="4085">
                  <c:v>226.77777777777777</c:v>
                </c:pt>
                <c:pt idx="4086">
                  <c:v>226.83333333333334</c:v>
                </c:pt>
                <c:pt idx="4087">
                  <c:v>226.88888888888889</c:v>
                </c:pt>
                <c:pt idx="4088">
                  <c:v>226.94444444444443</c:v>
                </c:pt>
                <c:pt idx="4089">
                  <c:v>227</c:v>
                </c:pt>
                <c:pt idx="4090">
                  <c:v>227.05555555555557</c:v>
                </c:pt>
                <c:pt idx="4091">
                  <c:v>227.11111111111111</c:v>
                </c:pt>
                <c:pt idx="4092">
                  <c:v>227.16666666666666</c:v>
                </c:pt>
                <c:pt idx="4093">
                  <c:v>227.22222222222223</c:v>
                </c:pt>
                <c:pt idx="4094">
                  <c:v>227.27777777777777</c:v>
                </c:pt>
                <c:pt idx="4095">
                  <c:v>227.33333333333334</c:v>
                </c:pt>
                <c:pt idx="4096">
                  <c:v>227.38888888888889</c:v>
                </c:pt>
                <c:pt idx="4097">
                  <c:v>227.44444444444443</c:v>
                </c:pt>
                <c:pt idx="4098">
                  <c:v>227.5</c:v>
                </c:pt>
                <c:pt idx="4099">
                  <c:v>227.55555555555557</c:v>
                </c:pt>
                <c:pt idx="4100">
                  <c:v>227.61111111111111</c:v>
                </c:pt>
                <c:pt idx="4101">
                  <c:v>227.66666666666666</c:v>
                </c:pt>
                <c:pt idx="4102">
                  <c:v>227.72222222222223</c:v>
                </c:pt>
                <c:pt idx="4103">
                  <c:v>227.77777777777777</c:v>
                </c:pt>
                <c:pt idx="4104">
                  <c:v>227.83333333333334</c:v>
                </c:pt>
                <c:pt idx="4105">
                  <c:v>227.88888888888889</c:v>
                </c:pt>
                <c:pt idx="4106">
                  <c:v>227.94444444444443</c:v>
                </c:pt>
                <c:pt idx="4107">
                  <c:v>228</c:v>
                </c:pt>
                <c:pt idx="4108">
                  <c:v>228.05555555555557</c:v>
                </c:pt>
                <c:pt idx="4109">
                  <c:v>228.11111111111111</c:v>
                </c:pt>
                <c:pt idx="4110">
                  <c:v>228.16666666666666</c:v>
                </c:pt>
                <c:pt idx="4111">
                  <c:v>228.22222222222223</c:v>
                </c:pt>
                <c:pt idx="4112">
                  <c:v>228.27777777777777</c:v>
                </c:pt>
                <c:pt idx="4113">
                  <c:v>228.33333333333334</c:v>
                </c:pt>
                <c:pt idx="4114">
                  <c:v>228.38888888888889</c:v>
                </c:pt>
                <c:pt idx="4115">
                  <c:v>228.44444444444443</c:v>
                </c:pt>
                <c:pt idx="4116">
                  <c:v>228.5</c:v>
                </c:pt>
                <c:pt idx="4117">
                  <c:v>228.55555555555557</c:v>
                </c:pt>
                <c:pt idx="4118">
                  <c:v>228.61111111111111</c:v>
                </c:pt>
                <c:pt idx="4119">
                  <c:v>228.66666666666666</c:v>
                </c:pt>
                <c:pt idx="4120">
                  <c:v>228.72222222222223</c:v>
                </c:pt>
                <c:pt idx="4121">
                  <c:v>228.77777777777777</c:v>
                </c:pt>
                <c:pt idx="4122">
                  <c:v>228.83333333333334</c:v>
                </c:pt>
                <c:pt idx="4123">
                  <c:v>228.88888888888889</c:v>
                </c:pt>
                <c:pt idx="4124">
                  <c:v>228.94444444444443</c:v>
                </c:pt>
                <c:pt idx="4125">
                  <c:v>229</c:v>
                </c:pt>
                <c:pt idx="4126">
                  <c:v>229.05555555555557</c:v>
                </c:pt>
                <c:pt idx="4127">
                  <c:v>229.11111111111111</c:v>
                </c:pt>
                <c:pt idx="4128">
                  <c:v>229.16666666666666</c:v>
                </c:pt>
                <c:pt idx="4129">
                  <c:v>229.22222222222223</c:v>
                </c:pt>
                <c:pt idx="4130">
                  <c:v>229.27777777777777</c:v>
                </c:pt>
                <c:pt idx="4131">
                  <c:v>229.33333333333334</c:v>
                </c:pt>
                <c:pt idx="4132">
                  <c:v>229.38888888888889</c:v>
                </c:pt>
                <c:pt idx="4133">
                  <c:v>229.44444444444443</c:v>
                </c:pt>
                <c:pt idx="4134">
                  <c:v>229.5</c:v>
                </c:pt>
                <c:pt idx="4135">
                  <c:v>229.55555555555557</c:v>
                </c:pt>
                <c:pt idx="4136">
                  <c:v>229.61111111111111</c:v>
                </c:pt>
                <c:pt idx="4137">
                  <c:v>229.66666666666666</c:v>
                </c:pt>
                <c:pt idx="4138">
                  <c:v>229.72222222222223</c:v>
                </c:pt>
                <c:pt idx="4139">
                  <c:v>229.77777777777777</c:v>
                </c:pt>
                <c:pt idx="4140">
                  <c:v>229.83333333333334</c:v>
                </c:pt>
                <c:pt idx="4141">
                  <c:v>229.88888888888889</c:v>
                </c:pt>
                <c:pt idx="4142">
                  <c:v>229.94444444444443</c:v>
                </c:pt>
                <c:pt idx="4143">
                  <c:v>230</c:v>
                </c:pt>
                <c:pt idx="4144">
                  <c:v>230.05555555555557</c:v>
                </c:pt>
                <c:pt idx="4145">
                  <c:v>230.11111111111111</c:v>
                </c:pt>
                <c:pt idx="4146">
                  <c:v>230.16666666666666</c:v>
                </c:pt>
                <c:pt idx="4147">
                  <c:v>230.22222222222223</c:v>
                </c:pt>
                <c:pt idx="4148">
                  <c:v>230.27777777777777</c:v>
                </c:pt>
                <c:pt idx="4149">
                  <c:v>230.33333333333334</c:v>
                </c:pt>
                <c:pt idx="4150">
                  <c:v>230.38888888888889</c:v>
                </c:pt>
                <c:pt idx="4151">
                  <c:v>230.44444444444443</c:v>
                </c:pt>
                <c:pt idx="4152">
                  <c:v>230.5</c:v>
                </c:pt>
                <c:pt idx="4153">
                  <c:v>230.55555555555557</c:v>
                </c:pt>
                <c:pt idx="4154">
                  <c:v>230.61111111111111</c:v>
                </c:pt>
                <c:pt idx="4155">
                  <c:v>230.66666666666666</c:v>
                </c:pt>
                <c:pt idx="4156">
                  <c:v>230.72222222222223</c:v>
                </c:pt>
                <c:pt idx="4157">
                  <c:v>230.77777777777777</c:v>
                </c:pt>
                <c:pt idx="4158">
                  <c:v>230.83333333333334</c:v>
                </c:pt>
                <c:pt idx="4159">
                  <c:v>230.88888888888889</c:v>
                </c:pt>
                <c:pt idx="4160">
                  <c:v>230.94444444444443</c:v>
                </c:pt>
                <c:pt idx="4161">
                  <c:v>231</c:v>
                </c:pt>
                <c:pt idx="4162">
                  <c:v>231.05555555555557</c:v>
                </c:pt>
                <c:pt idx="4163">
                  <c:v>231.11111111111111</c:v>
                </c:pt>
                <c:pt idx="4164">
                  <c:v>231.16666666666666</c:v>
                </c:pt>
                <c:pt idx="4165">
                  <c:v>231.22222222222223</c:v>
                </c:pt>
                <c:pt idx="4166">
                  <c:v>231.27777777777777</c:v>
                </c:pt>
                <c:pt idx="4167">
                  <c:v>231.33333333333334</c:v>
                </c:pt>
                <c:pt idx="4168">
                  <c:v>231.38888888888889</c:v>
                </c:pt>
                <c:pt idx="4169">
                  <c:v>231.44444444444443</c:v>
                </c:pt>
                <c:pt idx="4170">
                  <c:v>231.5</c:v>
                </c:pt>
                <c:pt idx="4171">
                  <c:v>231.55555555555557</c:v>
                </c:pt>
                <c:pt idx="4172">
                  <c:v>231.61111111111111</c:v>
                </c:pt>
                <c:pt idx="4173">
                  <c:v>231.66666666666666</c:v>
                </c:pt>
                <c:pt idx="4174">
                  <c:v>231.72222222222223</c:v>
                </c:pt>
                <c:pt idx="4175">
                  <c:v>231.77777777777777</c:v>
                </c:pt>
                <c:pt idx="4176">
                  <c:v>231.83333333333334</c:v>
                </c:pt>
                <c:pt idx="4177">
                  <c:v>231.88888888888889</c:v>
                </c:pt>
                <c:pt idx="4178">
                  <c:v>231.94444444444443</c:v>
                </c:pt>
                <c:pt idx="4179">
                  <c:v>232</c:v>
                </c:pt>
                <c:pt idx="4180">
                  <c:v>232.05555555555557</c:v>
                </c:pt>
                <c:pt idx="4181">
                  <c:v>232.11111111111111</c:v>
                </c:pt>
                <c:pt idx="4182">
                  <c:v>232.16666666666666</c:v>
                </c:pt>
                <c:pt idx="4183">
                  <c:v>232.22222222222223</c:v>
                </c:pt>
                <c:pt idx="4184">
                  <c:v>232.27777777777777</c:v>
                </c:pt>
                <c:pt idx="4185">
                  <c:v>232.33333333333334</c:v>
                </c:pt>
                <c:pt idx="4186">
                  <c:v>232.38888888888889</c:v>
                </c:pt>
                <c:pt idx="4187">
                  <c:v>232.44444444444443</c:v>
                </c:pt>
                <c:pt idx="4188">
                  <c:v>232.5</c:v>
                </c:pt>
                <c:pt idx="4189">
                  <c:v>232.55555555555557</c:v>
                </c:pt>
                <c:pt idx="4190">
                  <c:v>232.61111111111111</c:v>
                </c:pt>
                <c:pt idx="4191">
                  <c:v>232.66666666666666</c:v>
                </c:pt>
                <c:pt idx="4192">
                  <c:v>232.72222222222223</c:v>
                </c:pt>
                <c:pt idx="4193">
                  <c:v>232.77777777777777</c:v>
                </c:pt>
                <c:pt idx="4194">
                  <c:v>232.83333333333334</c:v>
                </c:pt>
                <c:pt idx="4195">
                  <c:v>232.88888888888889</c:v>
                </c:pt>
                <c:pt idx="4196">
                  <c:v>232.94444444444443</c:v>
                </c:pt>
                <c:pt idx="4197">
                  <c:v>233</c:v>
                </c:pt>
                <c:pt idx="4198">
                  <c:v>233.05555555555557</c:v>
                </c:pt>
                <c:pt idx="4199">
                  <c:v>233.11111111111111</c:v>
                </c:pt>
                <c:pt idx="4200">
                  <c:v>233.16666666666666</c:v>
                </c:pt>
                <c:pt idx="4201">
                  <c:v>233.22222222222223</c:v>
                </c:pt>
                <c:pt idx="4202">
                  <c:v>233.27777777777777</c:v>
                </c:pt>
                <c:pt idx="4203">
                  <c:v>233.33333333333334</c:v>
                </c:pt>
                <c:pt idx="4204">
                  <c:v>233.38888888888889</c:v>
                </c:pt>
                <c:pt idx="4205">
                  <c:v>233.44444444444443</c:v>
                </c:pt>
                <c:pt idx="4206">
                  <c:v>233.5</c:v>
                </c:pt>
                <c:pt idx="4207">
                  <c:v>233.55555555555557</c:v>
                </c:pt>
                <c:pt idx="4208">
                  <c:v>233.61111111111111</c:v>
                </c:pt>
                <c:pt idx="4209">
                  <c:v>233.66666666666666</c:v>
                </c:pt>
                <c:pt idx="4210">
                  <c:v>233.72222222222223</c:v>
                </c:pt>
                <c:pt idx="4211">
                  <c:v>233.77777777777777</c:v>
                </c:pt>
                <c:pt idx="4212">
                  <c:v>233.83333333333334</c:v>
                </c:pt>
                <c:pt idx="4213">
                  <c:v>233.88888888888889</c:v>
                </c:pt>
                <c:pt idx="4214">
                  <c:v>233.94444444444443</c:v>
                </c:pt>
                <c:pt idx="4215">
                  <c:v>234</c:v>
                </c:pt>
                <c:pt idx="4216">
                  <c:v>234.05555555555557</c:v>
                </c:pt>
                <c:pt idx="4217">
                  <c:v>234.11111111111111</c:v>
                </c:pt>
                <c:pt idx="4218">
                  <c:v>234.16666666666666</c:v>
                </c:pt>
                <c:pt idx="4219">
                  <c:v>234.22222222222223</c:v>
                </c:pt>
                <c:pt idx="4220">
                  <c:v>234.27777777777777</c:v>
                </c:pt>
                <c:pt idx="4221">
                  <c:v>234.33333333333334</c:v>
                </c:pt>
                <c:pt idx="4222">
                  <c:v>234.38888888888889</c:v>
                </c:pt>
                <c:pt idx="4223">
                  <c:v>234.44444444444443</c:v>
                </c:pt>
                <c:pt idx="4224">
                  <c:v>234.5</c:v>
                </c:pt>
                <c:pt idx="4225">
                  <c:v>234.55555555555557</c:v>
                </c:pt>
                <c:pt idx="4226">
                  <c:v>234.61111111111111</c:v>
                </c:pt>
                <c:pt idx="4227">
                  <c:v>234.66666666666666</c:v>
                </c:pt>
                <c:pt idx="4228">
                  <c:v>234.72222222222223</c:v>
                </c:pt>
                <c:pt idx="4229">
                  <c:v>234.77777777777777</c:v>
                </c:pt>
                <c:pt idx="4230">
                  <c:v>234.83333333333334</c:v>
                </c:pt>
                <c:pt idx="4231">
                  <c:v>234.88888888888889</c:v>
                </c:pt>
                <c:pt idx="4232">
                  <c:v>234.94444444444443</c:v>
                </c:pt>
                <c:pt idx="4233">
                  <c:v>235</c:v>
                </c:pt>
                <c:pt idx="4234">
                  <c:v>235.05555555555557</c:v>
                </c:pt>
                <c:pt idx="4235">
                  <c:v>235.11111111111111</c:v>
                </c:pt>
                <c:pt idx="4236">
                  <c:v>235.16666666666666</c:v>
                </c:pt>
                <c:pt idx="4237">
                  <c:v>235.22222222222223</c:v>
                </c:pt>
                <c:pt idx="4238">
                  <c:v>235.27777777777777</c:v>
                </c:pt>
                <c:pt idx="4239">
                  <c:v>235.33333333333334</c:v>
                </c:pt>
                <c:pt idx="4240">
                  <c:v>235.38888888888889</c:v>
                </c:pt>
                <c:pt idx="4241">
                  <c:v>235.44444444444443</c:v>
                </c:pt>
                <c:pt idx="4242">
                  <c:v>235.5</c:v>
                </c:pt>
                <c:pt idx="4243">
                  <c:v>235.55555555555557</c:v>
                </c:pt>
                <c:pt idx="4244">
                  <c:v>235.61111111111111</c:v>
                </c:pt>
                <c:pt idx="4245">
                  <c:v>235.66666666666666</c:v>
                </c:pt>
                <c:pt idx="4246">
                  <c:v>235.72222222222223</c:v>
                </c:pt>
                <c:pt idx="4247">
                  <c:v>235.77777777777777</c:v>
                </c:pt>
                <c:pt idx="4248">
                  <c:v>235.83333333333334</c:v>
                </c:pt>
                <c:pt idx="4249">
                  <c:v>235.88888888888889</c:v>
                </c:pt>
                <c:pt idx="4250">
                  <c:v>235.94444444444443</c:v>
                </c:pt>
                <c:pt idx="4251">
                  <c:v>236</c:v>
                </c:pt>
                <c:pt idx="4252">
                  <c:v>236.05555555555557</c:v>
                </c:pt>
                <c:pt idx="4253">
                  <c:v>236.11111111111111</c:v>
                </c:pt>
                <c:pt idx="4254">
                  <c:v>236.16666666666666</c:v>
                </c:pt>
                <c:pt idx="4255">
                  <c:v>236.22222222222223</c:v>
                </c:pt>
                <c:pt idx="4256">
                  <c:v>236.27777777777777</c:v>
                </c:pt>
                <c:pt idx="4257">
                  <c:v>236.33333333333334</c:v>
                </c:pt>
                <c:pt idx="4258">
                  <c:v>236.38888888888889</c:v>
                </c:pt>
                <c:pt idx="4259">
                  <c:v>236.44444444444443</c:v>
                </c:pt>
                <c:pt idx="4260">
                  <c:v>236.5</c:v>
                </c:pt>
                <c:pt idx="4261">
                  <c:v>236.55555555555557</c:v>
                </c:pt>
                <c:pt idx="4262">
                  <c:v>236.61111111111111</c:v>
                </c:pt>
                <c:pt idx="4263">
                  <c:v>236.66666666666666</c:v>
                </c:pt>
                <c:pt idx="4264">
                  <c:v>236.72222222222223</c:v>
                </c:pt>
                <c:pt idx="4265">
                  <c:v>236.77777777777777</c:v>
                </c:pt>
                <c:pt idx="4266">
                  <c:v>236.83333333333334</c:v>
                </c:pt>
                <c:pt idx="4267">
                  <c:v>236.88888888888889</c:v>
                </c:pt>
                <c:pt idx="4268">
                  <c:v>236.94444444444443</c:v>
                </c:pt>
                <c:pt idx="4269">
                  <c:v>237</c:v>
                </c:pt>
                <c:pt idx="4270">
                  <c:v>237.05555555555557</c:v>
                </c:pt>
                <c:pt idx="4271">
                  <c:v>237.11111111111111</c:v>
                </c:pt>
                <c:pt idx="4272">
                  <c:v>237.16666666666666</c:v>
                </c:pt>
                <c:pt idx="4273">
                  <c:v>237.22222222222223</c:v>
                </c:pt>
                <c:pt idx="4274">
                  <c:v>237.27777777777777</c:v>
                </c:pt>
                <c:pt idx="4275">
                  <c:v>237.33333333333334</c:v>
                </c:pt>
                <c:pt idx="4276">
                  <c:v>237.38888888888889</c:v>
                </c:pt>
                <c:pt idx="4277">
                  <c:v>237.44444444444443</c:v>
                </c:pt>
                <c:pt idx="4278">
                  <c:v>237.5</c:v>
                </c:pt>
                <c:pt idx="4279">
                  <c:v>237.55555555555557</c:v>
                </c:pt>
                <c:pt idx="4280">
                  <c:v>237.61111111111111</c:v>
                </c:pt>
                <c:pt idx="4281">
                  <c:v>237.66666666666666</c:v>
                </c:pt>
                <c:pt idx="4282">
                  <c:v>237.72222222222223</c:v>
                </c:pt>
                <c:pt idx="4283">
                  <c:v>237.77777777777777</c:v>
                </c:pt>
                <c:pt idx="4284">
                  <c:v>237.83333333333334</c:v>
                </c:pt>
                <c:pt idx="4285">
                  <c:v>237.88888888888889</c:v>
                </c:pt>
                <c:pt idx="4286">
                  <c:v>237.94444444444443</c:v>
                </c:pt>
                <c:pt idx="4287">
                  <c:v>238</c:v>
                </c:pt>
                <c:pt idx="4288">
                  <c:v>238.05555555555557</c:v>
                </c:pt>
                <c:pt idx="4289">
                  <c:v>238.11111111111111</c:v>
                </c:pt>
                <c:pt idx="4290">
                  <c:v>238.16666666666666</c:v>
                </c:pt>
                <c:pt idx="4291">
                  <c:v>238.22222222222223</c:v>
                </c:pt>
                <c:pt idx="4292">
                  <c:v>238.27777777777777</c:v>
                </c:pt>
                <c:pt idx="4293">
                  <c:v>238.33333333333334</c:v>
                </c:pt>
                <c:pt idx="4294">
                  <c:v>238.38888888888889</c:v>
                </c:pt>
                <c:pt idx="4295">
                  <c:v>238.44444444444443</c:v>
                </c:pt>
                <c:pt idx="4296">
                  <c:v>238.5</c:v>
                </c:pt>
                <c:pt idx="4297">
                  <c:v>238.55555555555557</c:v>
                </c:pt>
                <c:pt idx="4298">
                  <c:v>238.61111111111111</c:v>
                </c:pt>
                <c:pt idx="4299">
                  <c:v>238.66666666666666</c:v>
                </c:pt>
                <c:pt idx="4300">
                  <c:v>238.72222222222223</c:v>
                </c:pt>
                <c:pt idx="4301">
                  <c:v>238.77777777777777</c:v>
                </c:pt>
                <c:pt idx="4302">
                  <c:v>238.83333333333334</c:v>
                </c:pt>
                <c:pt idx="4303">
                  <c:v>238.88888888888889</c:v>
                </c:pt>
                <c:pt idx="4304">
                  <c:v>238.94444444444443</c:v>
                </c:pt>
                <c:pt idx="4305">
                  <c:v>239</c:v>
                </c:pt>
                <c:pt idx="4306">
                  <c:v>239.05555555555557</c:v>
                </c:pt>
                <c:pt idx="4307">
                  <c:v>239.11111111111111</c:v>
                </c:pt>
                <c:pt idx="4308">
                  <c:v>239.16666666666666</c:v>
                </c:pt>
                <c:pt idx="4309">
                  <c:v>239.22222222222223</c:v>
                </c:pt>
                <c:pt idx="4310">
                  <c:v>239.27777777777777</c:v>
                </c:pt>
                <c:pt idx="4311">
                  <c:v>239.33333333333334</c:v>
                </c:pt>
                <c:pt idx="4312">
                  <c:v>239.38888888888889</c:v>
                </c:pt>
                <c:pt idx="4313">
                  <c:v>239.44444444444443</c:v>
                </c:pt>
                <c:pt idx="4314">
                  <c:v>239.5</c:v>
                </c:pt>
                <c:pt idx="4315">
                  <c:v>239.55555555555557</c:v>
                </c:pt>
                <c:pt idx="4316">
                  <c:v>239.61111111111111</c:v>
                </c:pt>
                <c:pt idx="4317">
                  <c:v>239.66666666666666</c:v>
                </c:pt>
                <c:pt idx="4318">
                  <c:v>239.72222222222223</c:v>
                </c:pt>
                <c:pt idx="4319">
                  <c:v>239.77777777777777</c:v>
                </c:pt>
                <c:pt idx="4320">
                  <c:v>239.83333333333334</c:v>
                </c:pt>
                <c:pt idx="4321">
                  <c:v>239.88888888888889</c:v>
                </c:pt>
                <c:pt idx="4322">
                  <c:v>239.94444444444443</c:v>
                </c:pt>
                <c:pt idx="4323">
                  <c:v>240</c:v>
                </c:pt>
                <c:pt idx="4324">
                  <c:v>240.05555555555557</c:v>
                </c:pt>
                <c:pt idx="4325">
                  <c:v>240.11111111111111</c:v>
                </c:pt>
                <c:pt idx="4326">
                  <c:v>240.16666666666666</c:v>
                </c:pt>
                <c:pt idx="4327">
                  <c:v>240.22222222222223</c:v>
                </c:pt>
                <c:pt idx="4328">
                  <c:v>240.27777777777777</c:v>
                </c:pt>
                <c:pt idx="4329">
                  <c:v>240.33333333333334</c:v>
                </c:pt>
                <c:pt idx="4330">
                  <c:v>240.38888888888889</c:v>
                </c:pt>
                <c:pt idx="4331">
                  <c:v>240.44444444444443</c:v>
                </c:pt>
                <c:pt idx="4332">
                  <c:v>240.5</c:v>
                </c:pt>
                <c:pt idx="4333">
                  <c:v>240.55555555555557</c:v>
                </c:pt>
                <c:pt idx="4334">
                  <c:v>240.61111111111111</c:v>
                </c:pt>
                <c:pt idx="4335">
                  <c:v>240.66666666666666</c:v>
                </c:pt>
                <c:pt idx="4336">
                  <c:v>240.72222222222223</c:v>
                </c:pt>
                <c:pt idx="4337">
                  <c:v>240.77777777777777</c:v>
                </c:pt>
                <c:pt idx="4338">
                  <c:v>240.83333333333334</c:v>
                </c:pt>
                <c:pt idx="4339">
                  <c:v>240.88888888888889</c:v>
                </c:pt>
                <c:pt idx="4340">
                  <c:v>240.94444444444443</c:v>
                </c:pt>
                <c:pt idx="4341">
                  <c:v>241</c:v>
                </c:pt>
                <c:pt idx="4342">
                  <c:v>241.05555555555557</c:v>
                </c:pt>
                <c:pt idx="4343">
                  <c:v>241.11111111111111</c:v>
                </c:pt>
                <c:pt idx="4344">
                  <c:v>241.16666666666666</c:v>
                </c:pt>
                <c:pt idx="4345">
                  <c:v>241.22222222222223</c:v>
                </c:pt>
                <c:pt idx="4346">
                  <c:v>241.27777777777777</c:v>
                </c:pt>
                <c:pt idx="4347">
                  <c:v>241.33333333333334</c:v>
                </c:pt>
                <c:pt idx="4348">
                  <c:v>241.38888888888889</c:v>
                </c:pt>
                <c:pt idx="4349">
                  <c:v>241.44444444444443</c:v>
                </c:pt>
                <c:pt idx="4350">
                  <c:v>241.5</c:v>
                </c:pt>
                <c:pt idx="4351">
                  <c:v>241.55555555555557</c:v>
                </c:pt>
                <c:pt idx="4352">
                  <c:v>241.61111111111111</c:v>
                </c:pt>
                <c:pt idx="4353">
                  <c:v>241.66666666666666</c:v>
                </c:pt>
                <c:pt idx="4354">
                  <c:v>241.72222222222223</c:v>
                </c:pt>
                <c:pt idx="4355">
                  <c:v>241.77777777777777</c:v>
                </c:pt>
                <c:pt idx="4356">
                  <c:v>241.83333333333334</c:v>
                </c:pt>
                <c:pt idx="4357">
                  <c:v>241.88888888888889</c:v>
                </c:pt>
                <c:pt idx="4358">
                  <c:v>241.94444444444443</c:v>
                </c:pt>
                <c:pt idx="4359">
                  <c:v>242</c:v>
                </c:pt>
                <c:pt idx="4360">
                  <c:v>242.05555555555557</c:v>
                </c:pt>
                <c:pt idx="4361">
                  <c:v>242.11111111111111</c:v>
                </c:pt>
                <c:pt idx="4362">
                  <c:v>242.16666666666666</c:v>
                </c:pt>
                <c:pt idx="4363">
                  <c:v>242.22222222222223</c:v>
                </c:pt>
                <c:pt idx="4364">
                  <c:v>242.27777777777777</c:v>
                </c:pt>
                <c:pt idx="4365">
                  <c:v>242.33333333333334</c:v>
                </c:pt>
                <c:pt idx="4366">
                  <c:v>242.38888888888889</c:v>
                </c:pt>
                <c:pt idx="4367">
                  <c:v>242.44444444444443</c:v>
                </c:pt>
                <c:pt idx="4368">
                  <c:v>242.5</c:v>
                </c:pt>
                <c:pt idx="4369">
                  <c:v>242.55555555555557</c:v>
                </c:pt>
                <c:pt idx="4370">
                  <c:v>242.61111111111111</c:v>
                </c:pt>
                <c:pt idx="4371">
                  <c:v>242.66666666666666</c:v>
                </c:pt>
                <c:pt idx="4372">
                  <c:v>242.72222222222223</c:v>
                </c:pt>
                <c:pt idx="4373">
                  <c:v>242.77777777777777</c:v>
                </c:pt>
                <c:pt idx="4374">
                  <c:v>242.83333333333334</c:v>
                </c:pt>
                <c:pt idx="4375">
                  <c:v>242.88888888888889</c:v>
                </c:pt>
                <c:pt idx="4376">
                  <c:v>242.94444444444443</c:v>
                </c:pt>
                <c:pt idx="4377">
                  <c:v>243</c:v>
                </c:pt>
                <c:pt idx="4378">
                  <c:v>243.05555555555557</c:v>
                </c:pt>
                <c:pt idx="4379">
                  <c:v>243.11111111111111</c:v>
                </c:pt>
                <c:pt idx="4380">
                  <c:v>243.16666666666666</c:v>
                </c:pt>
                <c:pt idx="4381">
                  <c:v>243.22222222222223</c:v>
                </c:pt>
                <c:pt idx="4382">
                  <c:v>243.27777777777777</c:v>
                </c:pt>
                <c:pt idx="4383">
                  <c:v>243.33333333333334</c:v>
                </c:pt>
                <c:pt idx="4384">
                  <c:v>243.38888888888889</c:v>
                </c:pt>
                <c:pt idx="4385">
                  <c:v>243.44444444444443</c:v>
                </c:pt>
                <c:pt idx="4386">
                  <c:v>243.5</c:v>
                </c:pt>
                <c:pt idx="4387">
                  <c:v>243.55555555555557</c:v>
                </c:pt>
                <c:pt idx="4388">
                  <c:v>243.61111111111111</c:v>
                </c:pt>
                <c:pt idx="4389">
                  <c:v>243.66666666666666</c:v>
                </c:pt>
                <c:pt idx="4390">
                  <c:v>243.72222222222223</c:v>
                </c:pt>
                <c:pt idx="4391">
                  <c:v>243.77777777777777</c:v>
                </c:pt>
                <c:pt idx="4392">
                  <c:v>243.83333333333334</c:v>
                </c:pt>
                <c:pt idx="4393">
                  <c:v>243.88888888888889</c:v>
                </c:pt>
                <c:pt idx="4394">
                  <c:v>243.94444444444443</c:v>
                </c:pt>
                <c:pt idx="4395">
                  <c:v>244</c:v>
                </c:pt>
                <c:pt idx="4396">
                  <c:v>244.05555555555557</c:v>
                </c:pt>
                <c:pt idx="4397">
                  <c:v>244.11111111111111</c:v>
                </c:pt>
                <c:pt idx="4398">
                  <c:v>244.16666666666666</c:v>
                </c:pt>
                <c:pt idx="4399">
                  <c:v>244.22222222222223</c:v>
                </c:pt>
                <c:pt idx="4400">
                  <c:v>244.27777777777777</c:v>
                </c:pt>
                <c:pt idx="4401">
                  <c:v>244.33333333333334</c:v>
                </c:pt>
                <c:pt idx="4402">
                  <c:v>244.38888888888889</c:v>
                </c:pt>
                <c:pt idx="4403">
                  <c:v>244.44444444444443</c:v>
                </c:pt>
                <c:pt idx="4404">
                  <c:v>244.5</c:v>
                </c:pt>
                <c:pt idx="4405">
                  <c:v>244.55555555555557</c:v>
                </c:pt>
                <c:pt idx="4406">
                  <c:v>244.61111111111111</c:v>
                </c:pt>
                <c:pt idx="4407">
                  <c:v>244.66666666666666</c:v>
                </c:pt>
                <c:pt idx="4408">
                  <c:v>244.72222222222223</c:v>
                </c:pt>
                <c:pt idx="4409">
                  <c:v>244.77777777777777</c:v>
                </c:pt>
                <c:pt idx="4410">
                  <c:v>244.83333333333334</c:v>
                </c:pt>
                <c:pt idx="4411">
                  <c:v>244.88888888888889</c:v>
                </c:pt>
                <c:pt idx="4412">
                  <c:v>244.94444444444443</c:v>
                </c:pt>
                <c:pt idx="4413">
                  <c:v>245</c:v>
                </c:pt>
                <c:pt idx="4414">
                  <c:v>245.05555555555557</c:v>
                </c:pt>
                <c:pt idx="4415">
                  <c:v>245.11111111111111</c:v>
                </c:pt>
                <c:pt idx="4416">
                  <c:v>245.16666666666666</c:v>
                </c:pt>
                <c:pt idx="4417">
                  <c:v>245.22222222222223</c:v>
                </c:pt>
                <c:pt idx="4418">
                  <c:v>245.27777777777777</c:v>
                </c:pt>
                <c:pt idx="4419">
                  <c:v>245.33333333333334</c:v>
                </c:pt>
                <c:pt idx="4420">
                  <c:v>245.38888888888889</c:v>
                </c:pt>
                <c:pt idx="4421">
                  <c:v>245.44444444444443</c:v>
                </c:pt>
                <c:pt idx="4422">
                  <c:v>245.5</c:v>
                </c:pt>
                <c:pt idx="4423">
                  <c:v>245.55555555555557</c:v>
                </c:pt>
                <c:pt idx="4424">
                  <c:v>245.61111111111111</c:v>
                </c:pt>
                <c:pt idx="4425">
                  <c:v>245.66666666666666</c:v>
                </c:pt>
                <c:pt idx="4426">
                  <c:v>245.72222222222223</c:v>
                </c:pt>
                <c:pt idx="4427">
                  <c:v>245.77777777777777</c:v>
                </c:pt>
                <c:pt idx="4428">
                  <c:v>245.83333333333334</c:v>
                </c:pt>
                <c:pt idx="4429">
                  <c:v>245.88888888888889</c:v>
                </c:pt>
                <c:pt idx="4430">
                  <c:v>245.94444444444443</c:v>
                </c:pt>
                <c:pt idx="4431">
                  <c:v>246</c:v>
                </c:pt>
                <c:pt idx="4432">
                  <c:v>246.05555555555557</c:v>
                </c:pt>
                <c:pt idx="4433">
                  <c:v>246.11111111111111</c:v>
                </c:pt>
                <c:pt idx="4434">
                  <c:v>246.16666666666666</c:v>
                </c:pt>
                <c:pt idx="4435">
                  <c:v>246.22222222222223</c:v>
                </c:pt>
                <c:pt idx="4436">
                  <c:v>246.27777777777777</c:v>
                </c:pt>
                <c:pt idx="4437">
                  <c:v>246.33333333333334</c:v>
                </c:pt>
                <c:pt idx="4438">
                  <c:v>246.38888888888889</c:v>
                </c:pt>
                <c:pt idx="4439">
                  <c:v>246.44444444444443</c:v>
                </c:pt>
                <c:pt idx="4440">
                  <c:v>246.5</c:v>
                </c:pt>
                <c:pt idx="4441">
                  <c:v>246.55555555555557</c:v>
                </c:pt>
                <c:pt idx="4442">
                  <c:v>246.61111111111111</c:v>
                </c:pt>
                <c:pt idx="4443">
                  <c:v>246.66666666666666</c:v>
                </c:pt>
                <c:pt idx="4444">
                  <c:v>246.72222222222223</c:v>
                </c:pt>
                <c:pt idx="4445">
                  <c:v>246.77777777777777</c:v>
                </c:pt>
                <c:pt idx="4446">
                  <c:v>246.83333333333334</c:v>
                </c:pt>
                <c:pt idx="4447">
                  <c:v>246.88888888888889</c:v>
                </c:pt>
                <c:pt idx="4448">
                  <c:v>246.94444444444443</c:v>
                </c:pt>
                <c:pt idx="4449">
                  <c:v>247</c:v>
                </c:pt>
                <c:pt idx="4450">
                  <c:v>247.05555555555557</c:v>
                </c:pt>
                <c:pt idx="4451">
                  <c:v>247.11111111111111</c:v>
                </c:pt>
                <c:pt idx="4452">
                  <c:v>247.16666666666666</c:v>
                </c:pt>
                <c:pt idx="4453">
                  <c:v>247.22222222222223</c:v>
                </c:pt>
                <c:pt idx="4454">
                  <c:v>247.27777777777777</c:v>
                </c:pt>
                <c:pt idx="4455">
                  <c:v>247.33333333333334</c:v>
                </c:pt>
                <c:pt idx="4456">
                  <c:v>247.38888888888889</c:v>
                </c:pt>
                <c:pt idx="4457">
                  <c:v>247.44444444444443</c:v>
                </c:pt>
                <c:pt idx="4458">
                  <c:v>247.5</c:v>
                </c:pt>
                <c:pt idx="4459">
                  <c:v>247.55555555555557</c:v>
                </c:pt>
                <c:pt idx="4460">
                  <c:v>247.61111111111111</c:v>
                </c:pt>
                <c:pt idx="4461">
                  <c:v>247.66666666666666</c:v>
                </c:pt>
                <c:pt idx="4462">
                  <c:v>247.72222222222223</c:v>
                </c:pt>
                <c:pt idx="4463">
                  <c:v>247.77777777777777</c:v>
                </c:pt>
                <c:pt idx="4464">
                  <c:v>247.83333333333334</c:v>
                </c:pt>
                <c:pt idx="4465">
                  <c:v>247.88888888888889</c:v>
                </c:pt>
                <c:pt idx="4466">
                  <c:v>247.94444444444443</c:v>
                </c:pt>
                <c:pt idx="4467">
                  <c:v>248</c:v>
                </c:pt>
                <c:pt idx="4468">
                  <c:v>248.05555555555557</c:v>
                </c:pt>
                <c:pt idx="4469">
                  <c:v>248.11111111111111</c:v>
                </c:pt>
                <c:pt idx="4470">
                  <c:v>248.16666666666666</c:v>
                </c:pt>
                <c:pt idx="4471">
                  <c:v>248.22222222222223</c:v>
                </c:pt>
                <c:pt idx="4472">
                  <c:v>248.27777777777777</c:v>
                </c:pt>
                <c:pt idx="4473">
                  <c:v>248.33333333333334</c:v>
                </c:pt>
                <c:pt idx="4474">
                  <c:v>248.38888888888889</c:v>
                </c:pt>
                <c:pt idx="4475">
                  <c:v>248.44444444444443</c:v>
                </c:pt>
                <c:pt idx="4476">
                  <c:v>248.5</c:v>
                </c:pt>
                <c:pt idx="4477">
                  <c:v>248.55555555555557</c:v>
                </c:pt>
                <c:pt idx="4478">
                  <c:v>248.61111111111111</c:v>
                </c:pt>
                <c:pt idx="4479">
                  <c:v>248.66666666666666</c:v>
                </c:pt>
                <c:pt idx="4480">
                  <c:v>248.72222222222223</c:v>
                </c:pt>
                <c:pt idx="4481">
                  <c:v>248.77777777777777</c:v>
                </c:pt>
                <c:pt idx="4482">
                  <c:v>248.83333333333334</c:v>
                </c:pt>
                <c:pt idx="4483">
                  <c:v>248.88888888888889</c:v>
                </c:pt>
                <c:pt idx="4484">
                  <c:v>248.94444444444443</c:v>
                </c:pt>
                <c:pt idx="4485">
                  <c:v>249</c:v>
                </c:pt>
                <c:pt idx="4486">
                  <c:v>249.05555555555557</c:v>
                </c:pt>
                <c:pt idx="4487">
                  <c:v>249.11111111111111</c:v>
                </c:pt>
                <c:pt idx="4488">
                  <c:v>249.16666666666666</c:v>
                </c:pt>
                <c:pt idx="4489">
                  <c:v>249.22222222222223</c:v>
                </c:pt>
                <c:pt idx="4490">
                  <c:v>249.27777777777777</c:v>
                </c:pt>
                <c:pt idx="4491">
                  <c:v>249.33333333333334</c:v>
                </c:pt>
                <c:pt idx="4492">
                  <c:v>249.38888888888889</c:v>
                </c:pt>
                <c:pt idx="4493">
                  <c:v>249.44444444444443</c:v>
                </c:pt>
                <c:pt idx="4494">
                  <c:v>249.5</c:v>
                </c:pt>
                <c:pt idx="4495">
                  <c:v>249.55555555555557</c:v>
                </c:pt>
                <c:pt idx="4496">
                  <c:v>249.61111111111111</c:v>
                </c:pt>
                <c:pt idx="4497">
                  <c:v>249.66666666666666</c:v>
                </c:pt>
                <c:pt idx="4498">
                  <c:v>249.72222222222223</c:v>
                </c:pt>
                <c:pt idx="4499">
                  <c:v>249.77777777777777</c:v>
                </c:pt>
                <c:pt idx="4500">
                  <c:v>249.83333333333334</c:v>
                </c:pt>
                <c:pt idx="4501">
                  <c:v>249.88888888888889</c:v>
                </c:pt>
                <c:pt idx="4502">
                  <c:v>249.94444444444443</c:v>
                </c:pt>
                <c:pt idx="4503">
                  <c:v>250</c:v>
                </c:pt>
                <c:pt idx="4504">
                  <c:v>250.05555555555557</c:v>
                </c:pt>
                <c:pt idx="4505">
                  <c:v>250.11111111111111</c:v>
                </c:pt>
                <c:pt idx="4506">
                  <c:v>250.16666666666666</c:v>
                </c:pt>
                <c:pt idx="4507">
                  <c:v>250.22222222222223</c:v>
                </c:pt>
                <c:pt idx="4508">
                  <c:v>250.27777777777777</c:v>
                </c:pt>
                <c:pt idx="4509">
                  <c:v>250.33333333333334</c:v>
                </c:pt>
                <c:pt idx="4510">
                  <c:v>250.38888888888889</c:v>
                </c:pt>
                <c:pt idx="4511">
                  <c:v>250.44444444444443</c:v>
                </c:pt>
                <c:pt idx="4512">
                  <c:v>250.5</c:v>
                </c:pt>
                <c:pt idx="4513">
                  <c:v>250.55555555555557</c:v>
                </c:pt>
                <c:pt idx="4514">
                  <c:v>250.61111111111111</c:v>
                </c:pt>
                <c:pt idx="4515">
                  <c:v>250.66666666666666</c:v>
                </c:pt>
                <c:pt idx="4516">
                  <c:v>250.72222222222223</c:v>
                </c:pt>
                <c:pt idx="4517">
                  <c:v>250.77777777777777</c:v>
                </c:pt>
                <c:pt idx="4518">
                  <c:v>250.83333333333334</c:v>
                </c:pt>
                <c:pt idx="4519">
                  <c:v>250.88888888888889</c:v>
                </c:pt>
                <c:pt idx="4520">
                  <c:v>250.94444444444443</c:v>
                </c:pt>
                <c:pt idx="4521">
                  <c:v>251</c:v>
                </c:pt>
                <c:pt idx="4522">
                  <c:v>251.05555555555557</c:v>
                </c:pt>
                <c:pt idx="4523">
                  <c:v>251.11111111111111</c:v>
                </c:pt>
                <c:pt idx="4524">
                  <c:v>251.16666666666666</c:v>
                </c:pt>
                <c:pt idx="4525">
                  <c:v>251.22222222222223</c:v>
                </c:pt>
                <c:pt idx="4526">
                  <c:v>251.27777777777777</c:v>
                </c:pt>
                <c:pt idx="4527">
                  <c:v>251.33333333333334</c:v>
                </c:pt>
                <c:pt idx="4528">
                  <c:v>251.38888888888889</c:v>
                </c:pt>
                <c:pt idx="4529">
                  <c:v>251.44444444444443</c:v>
                </c:pt>
                <c:pt idx="4530">
                  <c:v>251.5</c:v>
                </c:pt>
                <c:pt idx="4531">
                  <c:v>251.55555555555557</c:v>
                </c:pt>
                <c:pt idx="4532">
                  <c:v>251.61111111111111</c:v>
                </c:pt>
                <c:pt idx="4533">
                  <c:v>251.66666666666666</c:v>
                </c:pt>
                <c:pt idx="4534">
                  <c:v>251.72222222222223</c:v>
                </c:pt>
                <c:pt idx="4535">
                  <c:v>251.77777777777777</c:v>
                </c:pt>
                <c:pt idx="4536">
                  <c:v>251.83333333333334</c:v>
                </c:pt>
                <c:pt idx="4537">
                  <c:v>251.88888888888889</c:v>
                </c:pt>
                <c:pt idx="4538">
                  <c:v>251.94444444444443</c:v>
                </c:pt>
                <c:pt idx="4539">
                  <c:v>252</c:v>
                </c:pt>
                <c:pt idx="4540">
                  <c:v>252.05555555555557</c:v>
                </c:pt>
                <c:pt idx="4541">
                  <c:v>252.11111111111111</c:v>
                </c:pt>
                <c:pt idx="4542">
                  <c:v>252.16666666666666</c:v>
                </c:pt>
                <c:pt idx="4543">
                  <c:v>252.22222222222223</c:v>
                </c:pt>
                <c:pt idx="4544">
                  <c:v>252.27777777777777</c:v>
                </c:pt>
                <c:pt idx="4545">
                  <c:v>252.33333333333334</c:v>
                </c:pt>
                <c:pt idx="4546">
                  <c:v>252.38888888888889</c:v>
                </c:pt>
                <c:pt idx="4547">
                  <c:v>252.44444444444443</c:v>
                </c:pt>
                <c:pt idx="4548">
                  <c:v>252.5</c:v>
                </c:pt>
                <c:pt idx="4549">
                  <c:v>252.55555555555557</c:v>
                </c:pt>
                <c:pt idx="4550">
                  <c:v>252.61111111111111</c:v>
                </c:pt>
                <c:pt idx="4551">
                  <c:v>252.66666666666666</c:v>
                </c:pt>
                <c:pt idx="4552">
                  <c:v>252.72222222222223</c:v>
                </c:pt>
                <c:pt idx="4553">
                  <c:v>252.77777777777777</c:v>
                </c:pt>
                <c:pt idx="4554">
                  <c:v>252.83333333333334</c:v>
                </c:pt>
                <c:pt idx="4555">
                  <c:v>252.88888888888889</c:v>
                </c:pt>
                <c:pt idx="4556">
                  <c:v>252.94444444444443</c:v>
                </c:pt>
                <c:pt idx="4557">
                  <c:v>253</c:v>
                </c:pt>
                <c:pt idx="4558">
                  <c:v>253.05555555555557</c:v>
                </c:pt>
                <c:pt idx="4559">
                  <c:v>253.11111111111111</c:v>
                </c:pt>
                <c:pt idx="4560">
                  <c:v>253.16666666666666</c:v>
                </c:pt>
                <c:pt idx="4561">
                  <c:v>253.22222222222223</c:v>
                </c:pt>
                <c:pt idx="4562">
                  <c:v>253.27777777777777</c:v>
                </c:pt>
                <c:pt idx="4563">
                  <c:v>253.33333333333334</c:v>
                </c:pt>
                <c:pt idx="4564">
                  <c:v>253.38888888888889</c:v>
                </c:pt>
                <c:pt idx="4565">
                  <c:v>253.44444444444443</c:v>
                </c:pt>
                <c:pt idx="4566">
                  <c:v>253.5</c:v>
                </c:pt>
                <c:pt idx="4567">
                  <c:v>253.55555555555557</c:v>
                </c:pt>
                <c:pt idx="4568">
                  <c:v>253.61111111111111</c:v>
                </c:pt>
                <c:pt idx="4569">
                  <c:v>253.66666666666666</c:v>
                </c:pt>
                <c:pt idx="4570">
                  <c:v>253.72222222222223</c:v>
                </c:pt>
                <c:pt idx="4571">
                  <c:v>253.77777777777777</c:v>
                </c:pt>
                <c:pt idx="4572">
                  <c:v>253.83333333333334</c:v>
                </c:pt>
                <c:pt idx="4573">
                  <c:v>253.88888888888889</c:v>
                </c:pt>
                <c:pt idx="4574">
                  <c:v>253.94444444444443</c:v>
                </c:pt>
                <c:pt idx="4575">
                  <c:v>254</c:v>
                </c:pt>
                <c:pt idx="4576">
                  <c:v>254.05555555555557</c:v>
                </c:pt>
                <c:pt idx="4577">
                  <c:v>254.11111111111111</c:v>
                </c:pt>
                <c:pt idx="4578">
                  <c:v>254.16666666666666</c:v>
                </c:pt>
                <c:pt idx="4579">
                  <c:v>254.22222222222223</c:v>
                </c:pt>
                <c:pt idx="4580">
                  <c:v>254.27777777777777</c:v>
                </c:pt>
                <c:pt idx="4581">
                  <c:v>254.33333333333334</c:v>
                </c:pt>
                <c:pt idx="4582">
                  <c:v>254.38888888888889</c:v>
                </c:pt>
                <c:pt idx="4583">
                  <c:v>254.44444444444443</c:v>
                </c:pt>
                <c:pt idx="4584">
                  <c:v>254.5</c:v>
                </c:pt>
                <c:pt idx="4585">
                  <c:v>254.55555555555557</c:v>
                </c:pt>
                <c:pt idx="4586">
                  <c:v>254.61111111111111</c:v>
                </c:pt>
                <c:pt idx="4587">
                  <c:v>254.66666666666666</c:v>
                </c:pt>
                <c:pt idx="4588">
                  <c:v>254.72222222222223</c:v>
                </c:pt>
                <c:pt idx="4589">
                  <c:v>254.77777777777777</c:v>
                </c:pt>
                <c:pt idx="4590">
                  <c:v>254.83333333333334</c:v>
                </c:pt>
                <c:pt idx="4591">
                  <c:v>254.88888888888889</c:v>
                </c:pt>
                <c:pt idx="4592">
                  <c:v>254.94444444444443</c:v>
                </c:pt>
                <c:pt idx="4593">
                  <c:v>255</c:v>
                </c:pt>
                <c:pt idx="4594">
                  <c:v>255.05555555555557</c:v>
                </c:pt>
                <c:pt idx="4595">
                  <c:v>255.11111111111111</c:v>
                </c:pt>
                <c:pt idx="4596">
                  <c:v>255.16666666666666</c:v>
                </c:pt>
                <c:pt idx="4597">
                  <c:v>255.22222222222223</c:v>
                </c:pt>
                <c:pt idx="4598">
                  <c:v>255.27777777777777</c:v>
                </c:pt>
                <c:pt idx="4599">
                  <c:v>255.33333333333334</c:v>
                </c:pt>
                <c:pt idx="4600">
                  <c:v>255.38888888888889</c:v>
                </c:pt>
                <c:pt idx="4601">
                  <c:v>255.44444444444443</c:v>
                </c:pt>
                <c:pt idx="4602">
                  <c:v>255.5</c:v>
                </c:pt>
                <c:pt idx="4603">
                  <c:v>255.55555555555557</c:v>
                </c:pt>
                <c:pt idx="4604">
                  <c:v>255.61111111111111</c:v>
                </c:pt>
                <c:pt idx="4605">
                  <c:v>255.66666666666666</c:v>
                </c:pt>
                <c:pt idx="4606">
                  <c:v>255.72222222222223</c:v>
                </c:pt>
                <c:pt idx="4607">
                  <c:v>255.77777777777777</c:v>
                </c:pt>
                <c:pt idx="4608">
                  <c:v>255.83333333333334</c:v>
                </c:pt>
                <c:pt idx="4609">
                  <c:v>255.88888888888889</c:v>
                </c:pt>
                <c:pt idx="4610">
                  <c:v>255.94444444444443</c:v>
                </c:pt>
                <c:pt idx="4611">
                  <c:v>256</c:v>
                </c:pt>
                <c:pt idx="4612">
                  <c:v>256.05555555555554</c:v>
                </c:pt>
                <c:pt idx="4613">
                  <c:v>256.11111111111109</c:v>
                </c:pt>
                <c:pt idx="4614">
                  <c:v>256.16666666666669</c:v>
                </c:pt>
                <c:pt idx="4615">
                  <c:v>256.22222222222223</c:v>
                </c:pt>
                <c:pt idx="4616">
                  <c:v>256.27777777777777</c:v>
                </c:pt>
                <c:pt idx="4617">
                  <c:v>256.33333333333331</c:v>
                </c:pt>
                <c:pt idx="4618">
                  <c:v>256.38888888888891</c:v>
                </c:pt>
                <c:pt idx="4619">
                  <c:v>256.44444444444446</c:v>
                </c:pt>
                <c:pt idx="4620">
                  <c:v>256.5</c:v>
                </c:pt>
                <c:pt idx="4621">
                  <c:v>256.55555555555554</c:v>
                </c:pt>
                <c:pt idx="4622">
                  <c:v>256.61111111111109</c:v>
                </c:pt>
                <c:pt idx="4623">
                  <c:v>256.66666666666669</c:v>
                </c:pt>
                <c:pt idx="4624">
                  <c:v>256.72222222222223</c:v>
                </c:pt>
                <c:pt idx="4625">
                  <c:v>256.77777777777777</c:v>
                </c:pt>
                <c:pt idx="4626">
                  <c:v>256.83333333333331</c:v>
                </c:pt>
                <c:pt idx="4627">
                  <c:v>256.88888888888891</c:v>
                </c:pt>
                <c:pt idx="4628">
                  <c:v>256.94444444444446</c:v>
                </c:pt>
                <c:pt idx="4629">
                  <c:v>257</c:v>
                </c:pt>
                <c:pt idx="4630">
                  <c:v>257.05555555555554</c:v>
                </c:pt>
                <c:pt idx="4631">
                  <c:v>257.11111111111109</c:v>
                </c:pt>
                <c:pt idx="4632">
                  <c:v>257.16666666666669</c:v>
                </c:pt>
                <c:pt idx="4633">
                  <c:v>257.22222222222223</c:v>
                </c:pt>
                <c:pt idx="4634">
                  <c:v>257.27777777777777</c:v>
                </c:pt>
                <c:pt idx="4635">
                  <c:v>257.33333333333331</c:v>
                </c:pt>
                <c:pt idx="4636">
                  <c:v>257.38888888888891</c:v>
                </c:pt>
                <c:pt idx="4637">
                  <c:v>257.44444444444446</c:v>
                </c:pt>
                <c:pt idx="4638">
                  <c:v>257.5</c:v>
                </c:pt>
                <c:pt idx="4639">
                  <c:v>257.55555555555554</c:v>
                </c:pt>
                <c:pt idx="4640">
                  <c:v>257.61111111111109</c:v>
                </c:pt>
                <c:pt idx="4641">
                  <c:v>257.66666666666669</c:v>
                </c:pt>
                <c:pt idx="4642">
                  <c:v>257.72222222222223</c:v>
                </c:pt>
                <c:pt idx="4643">
                  <c:v>257.77777777777777</c:v>
                </c:pt>
                <c:pt idx="4644">
                  <c:v>257.83333333333331</c:v>
                </c:pt>
                <c:pt idx="4645">
                  <c:v>257.88888888888891</c:v>
                </c:pt>
                <c:pt idx="4646">
                  <c:v>257.94444444444446</c:v>
                </c:pt>
                <c:pt idx="4647">
                  <c:v>258</c:v>
                </c:pt>
                <c:pt idx="4648">
                  <c:v>258.05555555555554</c:v>
                </c:pt>
                <c:pt idx="4649">
                  <c:v>258.11111111111109</c:v>
                </c:pt>
                <c:pt idx="4650">
                  <c:v>258.16666666666669</c:v>
                </c:pt>
                <c:pt idx="4651">
                  <c:v>258.22222222222223</c:v>
                </c:pt>
                <c:pt idx="4652">
                  <c:v>258.27777777777777</c:v>
                </c:pt>
                <c:pt idx="4653">
                  <c:v>258.33333333333331</c:v>
                </c:pt>
                <c:pt idx="4654">
                  <c:v>258.38888888888891</c:v>
                </c:pt>
                <c:pt idx="4655">
                  <c:v>258.44444444444446</c:v>
                </c:pt>
                <c:pt idx="4656">
                  <c:v>258.5</c:v>
                </c:pt>
                <c:pt idx="4657">
                  <c:v>258.55555555555554</c:v>
                </c:pt>
                <c:pt idx="4658">
                  <c:v>258.61111111111109</c:v>
                </c:pt>
                <c:pt idx="4659">
                  <c:v>258.66666666666669</c:v>
                </c:pt>
                <c:pt idx="4660">
                  <c:v>258.72222222222223</c:v>
                </c:pt>
                <c:pt idx="4661">
                  <c:v>258.77777777777777</c:v>
                </c:pt>
                <c:pt idx="4662">
                  <c:v>258.83333333333331</c:v>
                </c:pt>
                <c:pt idx="4663">
                  <c:v>258.88888888888891</c:v>
                </c:pt>
                <c:pt idx="4664">
                  <c:v>258.94444444444446</c:v>
                </c:pt>
                <c:pt idx="4665">
                  <c:v>259</c:v>
                </c:pt>
                <c:pt idx="4666">
                  <c:v>259.05555555555554</c:v>
                </c:pt>
                <c:pt idx="4667">
                  <c:v>259.11111111111109</c:v>
                </c:pt>
                <c:pt idx="4668">
                  <c:v>259.16666666666669</c:v>
                </c:pt>
                <c:pt idx="4669">
                  <c:v>259.22222222222223</c:v>
                </c:pt>
                <c:pt idx="4670">
                  <c:v>259.27777777777777</c:v>
                </c:pt>
                <c:pt idx="4671">
                  <c:v>259.33333333333331</c:v>
                </c:pt>
                <c:pt idx="4672">
                  <c:v>259.38888888888891</c:v>
                </c:pt>
                <c:pt idx="4673">
                  <c:v>259.44444444444446</c:v>
                </c:pt>
                <c:pt idx="4674">
                  <c:v>259.5</c:v>
                </c:pt>
                <c:pt idx="4675">
                  <c:v>259.55555555555554</c:v>
                </c:pt>
                <c:pt idx="4676">
                  <c:v>259.61111111111109</c:v>
                </c:pt>
                <c:pt idx="4677">
                  <c:v>259.66666666666669</c:v>
                </c:pt>
                <c:pt idx="4678">
                  <c:v>259.72222222222223</c:v>
                </c:pt>
                <c:pt idx="4679">
                  <c:v>259.77777777777777</c:v>
                </c:pt>
                <c:pt idx="4680">
                  <c:v>259.83333333333331</c:v>
                </c:pt>
                <c:pt idx="4681">
                  <c:v>259.88888888888891</c:v>
                </c:pt>
                <c:pt idx="4682">
                  <c:v>259.94444444444446</c:v>
                </c:pt>
                <c:pt idx="4683">
                  <c:v>260</c:v>
                </c:pt>
                <c:pt idx="4684">
                  <c:v>260.05555555555554</c:v>
                </c:pt>
                <c:pt idx="4685">
                  <c:v>260.11111111111109</c:v>
                </c:pt>
                <c:pt idx="4686">
                  <c:v>260.16666666666669</c:v>
                </c:pt>
                <c:pt idx="4687">
                  <c:v>260.22222222222223</c:v>
                </c:pt>
                <c:pt idx="4688">
                  <c:v>260.27777777777777</c:v>
                </c:pt>
                <c:pt idx="4689">
                  <c:v>260.33333333333331</c:v>
                </c:pt>
                <c:pt idx="4690">
                  <c:v>260.38888888888891</c:v>
                </c:pt>
                <c:pt idx="4691">
                  <c:v>260.44444444444446</c:v>
                </c:pt>
                <c:pt idx="4692">
                  <c:v>260.5</c:v>
                </c:pt>
                <c:pt idx="4693">
                  <c:v>260.55555555555554</c:v>
                </c:pt>
                <c:pt idx="4694">
                  <c:v>260.61111111111109</c:v>
                </c:pt>
                <c:pt idx="4695">
                  <c:v>260.66666666666669</c:v>
                </c:pt>
                <c:pt idx="4696">
                  <c:v>260.72222222222223</c:v>
                </c:pt>
                <c:pt idx="4697">
                  <c:v>260.77777777777777</c:v>
                </c:pt>
                <c:pt idx="4698">
                  <c:v>260.83333333333331</c:v>
                </c:pt>
                <c:pt idx="4699">
                  <c:v>260.88888888888891</c:v>
                </c:pt>
                <c:pt idx="4700">
                  <c:v>260.94444444444446</c:v>
                </c:pt>
                <c:pt idx="4701">
                  <c:v>261</c:v>
                </c:pt>
                <c:pt idx="4702">
                  <c:v>261.05555555555554</c:v>
                </c:pt>
                <c:pt idx="4703">
                  <c:v>261.11111111111109</c:v>
                </c:pt>
                <c:pt idx="4704">
                  <c:v>261.16666666666669</c:v>
                </c:pt>
                <c:pt idx="4705">
                  <c:v>261.22222222222223</c:v>
                </c:pt>
                <c:pt idx="4706">
                  <c:v>261.27777777777777</c:v>
                </c:pt>
                <c:pt idx="4707">
                  <c:v>261.33333333333331</c:v>
                </c:pt>
                <c:pt idx="4708">
                  <c:v>261.38888888888891</c:v>
                </c:pt>
                <c:pt idx="4709">
                  <c:v>261.44444444444446</c:v>
                </c:pt>
                <c:pt idx="4710">
                  <c:v>261.5</c:v>
                </c:pt>
                <c:pt idx="4711">
                  <c:v>261.55555555555554</c:v>
                </c:pt>
                <c:pt idx="4712">
                  <c:v>261.61111111111109</c:v>
                </c:pt>
                <c:pt idx="4713">
                  <c:v>261.66666666666669</c:v>
                </c:pt>
                <c:pt idx="4714">
                  <c:v>261.72222222222223</c:v>
                </c:pt>
                <c:pt idx="4715">
                  <c:v>261.77777777777777</c:v>
                </c:pt>
                <c:pt idx="4716">
                  <c:v>261.83333333333331</c:v>
                </c:pt>
                <c:pt idx="4717">
                  <c:v>261.88888888888891</c:v>
                </c:pt>
                <c:pt idx="4718">
                  <c:v>261.94444444444446</c:v>
                </c:pt>
                <c:pt idx="4719">
                  <c:v>262</c:v>
                </c:pt>
                <c:pt idx="4720">
                  <c:v>262.05555555555554</c:v>
                </c:pt>
                <c:pt idx="4721">
                  <c:v>262.11111111111109</c:v>
                </c:pt>
                <c:pt idx="4722">
                  <c:v>262.16666666666669</c:v>
                </c:pt>
                <c:pt idx="4723">
                  <c:v>262.22222222222223</c:v>
                </c:pt>
                <c:pt idx="4724">
                  <c:v>262.27777777777777</c:v>
                </c:pt>
                <c:pt idx="4725">
                  <c:v>262.33333333333331</c:v>
                </c:pt>
                <c:pt idx="4726">
                  <c:v>262.38888888888891</c:v>
                </c:pt>
                <c:pt idx="4727">
                  <c:v>262.44444444444446</c:v>
                </c:pt>
                <c:pt idx="4728">
                  <c:v>262.5</c:v>
                </c:pt>
                <c:pt idx="4729">
                  <c:v>262.55555555555554</c:v>
                </c:pt>
                <c:pt idx="4730">
                  <c:v>262.61111111111109</c:v>
                </c:pt>
                <c:pt idx="4731">
                  <c:v>262.66666666666669</c:v>
                </c:pt>
                <c:pt idx="4732">
                  <c:v>262.72222222222223</c:v>
                </c:pt>
                <c:pt idx="4733">
                  <c:v>262.77777777777777</c:v>
                </c:pt>
                <c:pt idx="4734">
                  <c:v>262.83333333333331</c:v>
                </c:pt>
                <c:pt idx="4735">
                  <c:v>262.88888888888891</c:v>
                </c:pt>
                <c:pt idx="4736">
                  <c:v>262.94444444444446</c:v>
                </c:pt>
                <c:pt idx="4737">
                  <c:v>263</c:v>
                </c:pt>
                <c:pt idx="4738">
                  <c:v>263.05555555555554</c:v>
                </c:pt>
                <c:pt idx="4739">
                  <c:v>263.11111111111109</c:v>
                </c:pt>
                <c:pt idx="4740">
                  <c:v>263.16666666666669</c:v>
                </c:pt>
                <c:pt idx="4741">
                  <c:v>263.22222222222223</c:v>
                </c:pt>
                <c:pt idx="4742">
                  <c:v>263.27777777777777</c:v>
                </c:pt>
                <c:pt idx="4743">
                  <c:v>263.33333333333331</c:v>
                </c:pt>
                <c:pt idx="4744">
                  <c:v>263.38888888888891</c:v>
                </c:pt>
                <c:pt idx="4745">
                  <c:v>263.44444444444446</c:v>
                </c:pt>
                <c:pt idx="4746">
                  <c:v>263.5</c:v>
                </c:pt>
                <c:pt idx="4747">
                  <c:v>263.55555555555554</c:v>
                </c:pt>
                <c:pt idx="4748">
                  <c:v>263.61111111111109</c:v>
                </c:pt>
                <c:pt idx="4749">
                  <c:v>263.66666666666669</c:v>
                </c:pt>
                <c:pt idx="4750">
                  <c:v>263.72222222222223</c:v>
                </c:pt>
                <c:pt idx="4751">
                  <c:v>263.77777777777777</c:v>
                </c:pt>
                <c:pt idx="4752">
                  <c:v>263.83333333333331</c:v>
                </c:pt>
                <c:pt idx="4753">
                  <c:v>263.88888888888891</c:v>
                </c:pt>
                <c:pt idx="4754">
                  <c:v>263.94444444444446</c:v>
                </c:pt>
                <c:pt idx="4755">
                  <c:v>264</c:v>
                </c:pt>
                <c:pt idx="4756">
                  <c:v>264.05555555555554</c:v>
                </c:pt>
                <c:pt idx="4757">
                  <c:v>264.11111111111109</c:v>
                </c:pt>
                <c:pt idx="4758">
                  <c:v>264.16666666666669</c:v>
                </c:pt>
                <c:pt idx="4759">
                  <c:v>264.22222222222223</c:v>
                </c:pt>
                <c:pt idx="4760">
                  <c:v>264.27777777777777</c:v>
                </c:pt>
                <c:pt idx="4761">
                  <c:v>264.33333333333331</c:v>
                </c:pt>
                <c:pt idx="4762">
                  <c:v>264.38888888888891</c:v>
                </c:pt>
                <c:pt idx="4763">
                  <c:v>264.44444444444446</c:v>
                </c:pt>
                <c:pt idx="4764">
                  <c:v>264.5</c:v>
                </c:pt>
                <c:pt idx="4765">
                  <c:v>264.55555555555554</c:v>
                </c:pt>
                <c:pt idx="4766">
                  <c:v>264.61111111111109</c:v>
                </c:pt>
                <c:pt idx="4767">
                  <c:v>264.66666666666669</c:v>
                </c:pt>
                <c:pt idx="4768">
                  <c:v>264.72222222222223</c:v>
                </c:pt>
                <c:pt idx="4769">
                  <c:v>264.77777777777777</c:v>
                </c:pt>
                <c:pt idx="4770">
                  <c:v>264.83333333333331</c:v>
                </c:pt>
                <c:pt idx="4771">
                  <c:v>264.88888888888891</c:v>
                </c:pt>
                <c:pt idx="4772">
                  <c:v>264.94444444444446</c:v>
                </c:pt>
                <c:pt idx="4773">
                  <c:v>265</c:v>
                </c:pt>
                <c:pt idx="4774">
                  <c:v>265.05555555555554</c:v>
                </c:pt>
                <c:pt idx="4775">
                  <c:v>265.11111111111109</c:v>
                </c:pt>
                <c:pt idx="4776">
                  <c:v>265.16666666666669</c:v>
                </c:pt>
                <c:pt idx="4777">
                  <c:v>265.22222222222223</c:v>
                </c:pt>
                <c:pt idx="4778">
                  <c:v>265.27777777777777</c:v>
                </c:pt>
                <c:pt idx="4779">
                  <c:v>265.33333333333331</c:v>
                </c:pt>
                <c:pt idx="4780">
                  <c:v>265.38888888888891</c:v>
                </c:pt>
                <c:pt idx="4781">
                  <c:v>265.44444444444446</c:v>
                </c:pt>
                <c:pt idx="4782">
                  <c:v>265.5</c:v>
                </c:pt>
                <c:pt idx="4783">
                  <c:v>265.55555555555554</c:v>
                </c:pt>
                <c:pt idx="4784">
                  <c:v>265.61111111111109</c:v>
                </c:pt>
                <c:pt idx="4785">
                  <c:v>265.66666666666669</c:v>
                </c:pt>
                <c:pt idx="4786">
                  <c:v>265.72222222222223</c:v>
                </c:pt>
                <c:pt idx="4787">
                  <c:v>265.77777777777777</c:v>
                </c:pt>
                <c:pt idx="4788">
                  <c:v>265.83333333333331</c:v>
                </c:pt>
                <c:pt idx="4789">
                  <c:v>265.88888888888891</c:v>
                </c:pt>
                <c:pt idx="4790">
                  <c:v>265.94444444444446</c:v>
                </c:pt>
                <c:pt idx="4791">
                  <c:v>266</c:v>
                </c:pt>
                <c:pt idx="4792">
                  <c:v>266.05555555555554</c:v>
                </c:pt>
                <c:pt idx="4793">
                  <c:v>266.11111111111109</c:v>
                </c:pt>
                <c:pt idx="4794">
                  <c:v>266.16666666666669</c:v>
                </c:pt>
                <c:pt idx="4795">
                  <c:v>266.22222222222223</c:v>
                </c:pt>
                <c:pt idx="4796">
                  <c:v>266.27777777777777</c:v>
                </c:pt>
                <c:pt idx="4797">
                  <c:v>266.33333333333331</c:v>
                </c:pt>
                <c:pt idx="4798">
                  <c:v>266.38888888888891</c:v>
                </c:pt>
                <c:pt idx="4799">
                  <c:v>266.44444444444446</c:v>
                </c:pt>
                <c:pt idx="4800">
                  <c:v>266.5</c:v>
                </c:pt>
                <c:pt idx="4801">
                  <c:v>266.55555555555554</c:v>
                </c:pt>
                <c:pt idx="4802">
                  <c:v>266.61111111111109</c:v>
                </c:pt>
                <c:pt idx="4803">
                  <c:v>266.66666666666669</c:v>
                </c:pt>
                <c:pt idx="4804">
                  <c:v>266.72222222222223</c:v>
                </c:pt>
                <c:pt idx="4805">
                  <c:v>266.77777777777777</c:v>
                </c:pt>
                <c:pt idx="4806">
                  <c:v>266.83333333333331</c:v>
                </c:pt>
                <c:pt idx="4807">
                  <c:v>266.88888888888891</c:v>
                </c:pt>
                <c:pt idx="4808">
                  <c:v>266.94444444444446</c:v>
                </c:pt>
                <c:pt idx="4809">
                  <c:v>267</c:v>
                </c:pt>
                <c:pt idx="4810">
                  <c:v>267.05555555555554</c:v>
                </c:pt>
                <c:pt idx="4811">
                  <c:v>267.11111111111109</c:v>
                </c:pt>
                <c:pt idx="4812">
                  <c:v>267.16666666666669</c:v>
                </c:pt>
                <c:pt idx="4813">
                  <c:v>267.22222222222223</c:v>
                </c:pt>
                <c:pt idx="4814">
                  <c:v>267.27777777777777</c:v>
                </c:pt>
                <c:pt idx="4815">
                  <c:v>267.33333333333331</c:v>
                </c:pt>
                <c:pt idx="4816">
                  <c:v>267.38888888888891</c:v>
                </c:pt>
                <c:pt idx="4817">
                  <c:v>267.44444444444446</c:v>
                </c:pt>
                <c:pt idx="4818">
                  <c:v>267.5</c:v>
                </c:pt>
                <c:pt idx="4819">
                  <c:v>267.55555555555554</c:v>
                </c:pt>
                <c:pt idx="4820">
                  <c:v>267.61111111111109</c:v>
                </c:pt>
                <c:pt idx="4821">
                  <c:v>267.66666666666669</c:v>
                </c:pt>
                <c:pt idx="4822">
                  <c:v>267.72222222222223</c:v>
                </c:pt>
                <c:pt idx="4823">
                  <c:v>267.77777777777777</c:v>
                </c:pt>
                <c:pt idx="4824">
                  <c:v>267.83333333333331</c:v>
                </c:pt>
                <c:pt idx="4825">
                  <c:v>267.88888888888891</c:v>
                </c:pt>
                <c:pt idx="4826">
                  <c:v>267.94444444444446</c:v>
                </c:pt>
                <c:pt idx="4827">
                  <c:v>268</c:v>
                </c:pt>
                <c:pt idx="4828">
                  <c:v>268.05555555555554</c:v>
                </c:pt>
                <c:pt idx="4829">
                  <c:v>268.11111111111109</c:v>
                </c:pt>
                <c:pt idx="4830">
                  <c:v>268.16666666666669</c:v>
                </c:pt>
                <c:pt idx="4831">
                  <c:v>268.22222222222223</c:v>
                </c:pt>
                <c:pt idx="4832">
                  <c:v>268.27777777777777</c:v>
                </c:pt>
                <c:pt idx="4833">
                  <c:v>268.33333333333331</c:v>
                </c:pt>
                <c:pt idx="4834">
                  <c:v>268.38888888888891</c:v>
                </c:pt>
                <c:pt idx="4835">
                  <c:v>268.44444444444446</c:v>
                </c:pt>
                <c:pt idx="4836">
                  <c:v>268.5</c:v>
                </c:pt>
                <c:pt idx="4837">
                  <c:v>268.55555555555554</c:v>
                </c:pt>
                <c:pt idx="4838">
                  <c:v>268.61111111111109</c:v>
                </c:pt>
                <c:pt idx="4839">
                  <c:v>268.66666666666669</c:v>
                </c:pt>
                <c:pt idx="4840">
                  <c:v>268.72222222222223</c:v>
                </c:pt>
                <c:pt idx="4841">
                  <c:v>268.77777777777777</c:v>
                </c:pt>
                <c:pt idx="4842">
                  <c:v>268.83333333333331</c:v>
                </c:pt>
                <c:pt idx="4843">
                  <c:v>268.88888888888891</c:v>
                </c:pt>
                <c:pt idx="4844">
                  <c:v>268.94444444444446</c:v>
                </c:pt>
                <c:pt idx="4845">
                  <c:v>269</c:v>
                </c:pt>
                <c:pt idx="4846">
                  <c:v>269.05555555555554</c:v>
                </c:pt>
                <c:pt idx="4847">
                  <c:v>269.11111111111109</c:v>
                </c:pt>
                <c:pt idx="4848">
                  <c:v>269.16666666666669</c:v>
                </c:pt>
                <c:pt idx="4849">
                  <c:v>269.22222222222223</c:v>
                </c:pt>
                <c:pt idx="4850">
                  <c:v>269.27777777777777</c:v>
                </c:pt>
                <c:pt idx="4851">
                  <c:v>269.33333333333331</c:v>
                </c:pt>
                <c:pt idx="4852">
                  <c:v>269.38888888888891</c:v>
                </c:pt>
                <c:pt idx="4853">
                  <c:v>269.44444444444446</c:v>
                </c:pt>
                <c:pt idx="4854">
                  <c:v>269.5</c:v>
                </c:pt>
                <c:pt idx="4855">
                  <c:v>269.55555555555554</c:v>
                </c:pt>
                <c:pt idx="4856">
                  <c:v>269.61111111111109</c:v>
                </c:pt>
                <c:pt idx="4857">
                  <c:v>269.66666666666669</c:v>
                </c:pt>
                <c:pt idx="4858">
                  <c:v>269.72222222222223</c:v>
                </c:pt>
                <c:pt idx="4859">
                  <c:v>269.77777777777777</c:v>
                </c:pt>
                <c:pt idx="4860">
                  <c:v>269.83333333333331</c:v>
                </c:pt>
                <c:pt idx="4861">
                  <c:v>269.88888888888891</c:v>
                </c:pt>
                <c:pt idx="4862">
                  <c:v>269.94444444444446</c:v>
                </c:pt>
                <c:pt idx="4863">
                  <c:v>270</c:v>
                </c:pt>
                <c:pt idx="4864">
                  <c:v>270.05555555555554</c:v>
                </c:pt>
                <c:pt idx="4865">
                  <c:v>270.11111111111109</c:v>
                </c:pt>
                <c:pt idx="4866">
                  <c:v>270.16666666666669</c:v>
                </c:pt>
                <c:pt idx="4867">
                  <c:v>270.22222222222223</c:v>
                </c:pt>
                <c:pt idx="4868">
                  <c:v>270.27777777777777</c:v>
                </c:pt>
                <c:pt idx="4869">
                  <c:v>270.33333333333331</c:v>
                </c:pt>
                <c:pt idx="4870">
                  <c:v>270.38888888888891</c:v>
                </c:pt>
                <c:pt idx="4871">
                  <c:v>270.44444444444446</c:v>
                </c:pt>
                <c:pt idx="4872">
                  <c:v>270.5</c:v>
                </c:pt>
                <c:pt idx="4873">
                  <c:v>270.55555555555554</c:v>
                </c:pt>
                <c:pt idx="4874">
                  <c:v>270.61111111111109</c:v>
                </c:pt>
                <c:pt idx="4875">
                  <c:v>270.66666666666669</c:v>
                </c:pt>
                <c:pt idx="4876">
                  <c:v>270.72222222222223</c:v>
                </c:pt>
                <c:pt idx="4877">
                  <c:v>270.77777777777777</c:v>
                </c:pt>
                <c:pt idx="4878">
                  <c:v>270.83333333333331</c:v>
                </c:pt>
                <c:pt idx="4879">
                  <c:v>270.88888888888891</c:v>
                </c:pt>
                <c:pt idx="4880">
                  <c:v>270.94444444444446</c:v>
                </c:pt>
                <c:pt idx="4881">
                  <c:v>271</c:v>
                </c:pt>
                <c:pt idx="4882">
                  <c:v>271.05555555555554</c:v>
                </c:pt>
                <c:pt idx="4883">
                  <c:v>271.11111111111109</c:v>
                </c:pt>
                <c:pt idx="4884">
                  <c:v>271.16666666666669</c:v>
                </c:pt>
                <c:pt idx="4885">
                  <c:v>271.22222222222223</c:v>
                </c:pt>
                <c:pt idx="4886">
                  <c:v>271.27777777777777</c:v>
                </c:pt>
                <c:pt idx="4887">
                  <c:v>271.33333333333331</c:v>
                </c:pt>
                <c:pt idx="4888">
                  <c:v>271.38888888888891</c:v>
                </c:pt>
                <c:pt idx="4889">
                  <c:v>271.44444444444446</c:v>
                </c:pt>
                <c:pt idx="4890">
                  <c:v>271.5</c:v>
                </c:pt>
                <c:pt idx="4891">
                  <c:v>271.55555555555554</c:v>
                </c:pt>
                <c:pt idx="4892">
                  <c:v>271.61111111111109</c:v>
                </c:pt>
                <c:pt idx="4893">
                  <c:v>271.66666666666669</c:v>
                </c:pt>
                <c:pt idx="4894">
                  <c:v>271.72222222222223</c:v>
                </c:pt>
                <c:pt idx="4895">
                  <c:v>271.77777777777777</c:v>
                </c:pt>
                <c:pt idx="4896">
                  <c:v>271.83333333333331</c:v>
                </c:pt>
                <c:pt idx="4897">
                  <c:v>271.88888888888891</c:v>
                </c:pt>
                <c:pt idx="4898">
                  <c:v>271.94444444444446</c:v>
                </c:pt>
                <c:pt idx="4899">
                  <c:v>272</c:v>
                </c:pt>
                <c:pt idx="4900">
                  <c:v>272.05555555555554</c:v>
                </c:pt>
                <c:pt idx="4901">
                  <c:v>272.11111111111109</c:v>
                </c:pt>
                <c:pt idx="4902">
                  <c:v>272.16666666666669</c:v>
                </c:pt>
                <c:pt idx="4903">
                  <c:v>272.22222222222223</c:v>
                </c:pt>
                <c:pt idx="4904">
                  <c:v>272.27777777777777</c:v>
                </c:pt>
                <c:pt idx="4905">
                  <c:v>272.33333333333331</c:v>
                </c:pt>
                <c:pt idx="4906">
                  <c:v>272.38888888888891</c:v>
                </c:pt>
                <c:pt idx="4907">
                  <c:v>272.44444444444446</c:v>
                </c:pt>
                <c:pt idx="4908">
                  <c:v>272.5</c:v>
                </c:pt>
                <c:pt idx="4909">
                  <c:v>272.55555555555554</c:v>
                </c:pt>
                <c:pt idx="4910">
                  <c:v>272.61111111111109</c:v>
                </c:pt>
                <c:pt idx="4911">
                  <c:v>272.66666666666669</c:v>
                </c:pt>
                <c:pt idx="4912">
                  <c:v>272.72222222222223</c:v>
                </c:pt>
                <c:pt idx="4913">
                  <c:v>272.77777777777777</c:v>
                </c:pt>
                <c:pt idx="4914">
                  <c:v>272.83333333333331</c:v>
                </c:pt>
                <c:pt idx="4915">
                  <c:v>272.88888888888891</c:v>
                </c:pt>
                <c:pt idx="4916">
                  <c:v>272.94444444444446</c:v>
                </c:pt>
                <c:pt idx="4917">
                  <c:v>273</c:v>
                </c:pt>
                <c:pt idx="4918">
                  <c:v>273.05555555555554</c:v>
                </c:pt>
                <c:pt idx="4919">
                  <c:v>273.11111111111114</c:v>
                </c:pt>
                <c:pt idx="4920">
                  <c:v>273.16666666666669</c:v>
                </c:pt>
                <c:pt idx="4921">
                  <c:v>273.22222222222223</c:v>
                </c:pt>
                <c:pt idx="4922">
                  <c:v>273.27777777777777</c:v>
                </c:pt>
                <c:pt idx="4923">
                  <c:v>273.33333333333331</c:v>
                </c:pt>
                <c:pt idx="4924">
                  <c:v>273.38888888888886</c:v>
                </c:pt>
                <c:pt idx="4925">
                  <c:v>273.44444444444446</c:v>
                </c:pt>
                <c:pt idx="4926">
                  <c:v>273.5</c:v>
                </c:pt>
                <c:pt idx="4927">
                  <c:v>273.55555555555554</c:v>
                </c:pt>
                <c:pt idx="4928">
                  <c:v>273.61111111111114</c:v>
                </c:pt>
                <c:pt idx="4929">
                  <c:v>273.66666666666669</c:v>
                </c:pt>
                <c:pt idx="4930">
                  <c:v>273.72222222222223</c:v>
                </c:pt>
                <c:pt idx="4931">
                  <c:v>273.77777777777777</c:v>
                </c:pt>
                <c:pt idx="4932">
                  <c:v>273.83333333333331</c:v>
                </c:pt>
                <c:pt idx="4933">
                  <c:v>273.88888888888886</c:v>
                </c:pt>
                <c:pt idx="4934">
                  <c:v>273.94444444444446</c:v>
                </c:pt>
                <c:pt idx="4935">
                  <c:v>274</c:v>
                </c:pt>
                <c:pt idx="4936">
                  <c:v>274.05555555555554</c:v>
                </c:pt>
                <c:pt idx="4937">
                  <c:v>274.11111111111114</c:v>
                </c:pt>
                <c:pt idx="4938">
                  <c:v>274.16666666666669</c:v>
                </c:pt>
                <c:pt idx="4939">
                  <c:v>274.22222222222223</c:v>
                </c:pt>
                <c:pt idx="4940">
                  <c:v>274.27777777777777</c:v>
                </c:pt>
                <c:pt idx="4941">
                  <c:v>274.33333333333331</c:v>
                </c:pt>
                <c:pt idx="4942">
                  <c:v>274.38888888888886</c:v>
                </c:pt>
                <c:pt idx="4943">
                  <c:v>274.44444444444446</c:v>
                </c:pt>
                <c:pt idx="4944">
                  <c:v>274.5</c:v>
                </c:pt>
                <c:pt idx="4945">
                  <c:v>274.55555555555554</c:v>
                </c:pt>
                <c:pt idx="4946">
                  <c:v>274.61111111111114</c:v>
                </c:pt>
                <c:pt idx="4947">
                  <c:v>274.66666666666669</c:v>
                </c:pt>
                <c:pt idx="4948">
                  <c:v>274.72222222222223</c:v>
                </c:pt>
                <c:pt idx="4949">
                  <c:v>274.77777777777777</c:v>
                </c:pt>
                <c:pt idx="4950">
                  <c:v>274.83333333333331</c:v>
                </c:pt>
                <c:pt idx="4951">
                  <c:v>274.88888888888886</c:v>
                </c:pt>
                <c:pt idx="4952">
                  <c:v>274.94444444444446</c:v>
                </c:pt>
                <c:pt idx="4953">
                  <c:v>275</c:v>
                </c:pt>
                <c:pt idx="4954">
                  <c:v>275.05555555555554</c:v>
                </c:pt>
                <c:pt idx="4955">
                  <c:v>275.11111111111114</c:v>
                </c:pt>
                <c:pt idx="4956">
                  <c:v>275.16666666666669</c:v>
                </c:pt>
                <c:pt idx="4957">
                  <c:v>275.22222222222223</c:v>
                </c:pt>
                <c:pt idx="4958">
                  <c:v>275.27777777777777</c:v>
                </c:pt>
                <c:pt idx="4959">
                  <c:v>275.33333333333331</c:v>
                </c:pt>
                <c:pt idx="4960">
                  <c:v>275.38888888888886</c:v>
                </c:pt>
                <c:pt idx="4961">
                  <c:v>275.44444444444446</c:v>
                </c:pt>
                <c:pt idx="4962">
                  <c:v>275.5</c:v>
                </c:pt>
                <c:pt idx="4963">
                  <c:v>275.55555555555554</c:v>
                </c:pt>
                <c:pt idx="4964">
                  <c:v>275.61111111111114</c:v>
                </c:pt>
                <c:pt idx="4965">
                  <c:v>275.66666666666669</c:v>
                </c:pt>
                <c:pt idx="4966">
                  <c:v>275.72222222222223</c:v>
                </c:pt>
                <c:pt idx="4967">
                  <c:v>275.77777777777777</c:v>
                </c:pt>
                <c:pt idx="4968">
                  <c:v>275.83333333333331</c:v>
                </c:pt>
                <c:pt idx="4969">
                  <c:v>275.88888888888886</c:v>
                </c:pt>
                <c:pt idx="4970">
                  <c:v>275.94444444444446</c:v>
                </c:pt>
                <c:pt idx="4971">
                  <c:v>276</c:v>
                </c:pt>
                <c:pt idx="4972">
                  <c:v>276.05555555555554</c:v>
                </c:pt>
                <c:pt idx="4973">
                  <c:v>276.11111111111114</c:v>
                </c:pt>
                <c:pt idx="4974">
                  <c:v>276.16666666666669</c:v>
                </c:pt>
                <c:pt idx="4975">
                  <c:v>276.22222222222223</c:v>
                </c:pt>
                <c:pt idx="4976">
                  <c:v>276.27777777777777</c:v>
                </c:pt>
                <c:pt idx="4977">
                  <c:v>276.33333333333331</c:v>
                </c:pt>
                <c:pt idx="4978">
                  <c:v>276.38888888888886</c:v>
                </c:pt>
                <c:pt idx="4979">
                  <c:v>276.44444444444446</c:v>
                </c:pt>
                <c:pt idx="4980">
                  <c:v>276.5</c:v>
                </c:pt>
                <c:pt idx="4981">
                  <c:v>276.55555555555554</c:v>
                </c:pt>
                <c:pt idx="4982">
                  <c:v>276.61111111111114</c:v>
                </c:pt>
                <c:pt idx="4983">
                  <c:v>276.66666666666669</c:v>
                </c:pt>
                <c:pt idx="4984">
                  <c:v>276.72222222222223</c:v>
                </c:pt>
                <c:pt idx="4985">
                  <c:v>276.77777777777777</c:v>
                </c:pt>
                <c:pt idx="4986">
                  <c:v>276.83333333333331</c:v>
                </c:pt>
                <c:pt idx="4987">
                  <c:v>276.88888888888886</c:v>
                </c:pt>
                <c:pt idx="4988">
                  <c:v>276.94444444444446</c:v>
                </c:pt>
                <c:pt idx="4989">
                  <c:v>277</c:v>
                </c:pt>
                <c:pt idx="4990">
                  <c:v>277.05555555555554</c:v>
                </c:pt>
                <c:pt idx="4991">
                  <c:v>277.11111111111114</c:v>
                </c:pt>
                <c:pt idx="4992">
                  <c:v>277.16666666666669</c:v>
                </c:pt>
                <c:pt idx="4993">
                  <c:v>277.22222222222223</c:v>
                </c:pt>
                <c:pt idx="4994">
                  <c:v>277.27777777777777</c:v>
                </c:pt>
                <c:pt idx="4995">
                  <c:v>277.33333333333331</c:v>
                </c:pt>
                <c:pt idx="4996">
                  <c:v>277.38888888888886</c:v>
                </c:pt>
                <c:pt idx="4997">
                  <c:v>277.44444444444446</c:v>
                </c:pt>
                <c:pt idx="4998">
                  <c:v>277.5</c:v>
                </c:pt>
                <c:pt idx="4999">
                  <c:v>277.55555555555554</c:v>
                </c:pt>
                <c:pt idx="5000">
                  <c:v>277.61111111111114</c:v>
                </c:pt>
                <c:pt idx="5001">
                  <c:v>277.66666666666669</c:v>
                </c:pt>
                <c:pt idx="5002">
                  <c:v>277.72222222222223</c:v>
                </c:pt>
                <c:pt idx="5003">
                  <c:v>277.77777777777777</c:v>
                </c:pt>
                <c:pt idx="5004">
                  <c:v>277.83333333333331</c:v>
                </c:pt>
                <c:pt idx="5005">
                  <c:v>277.88888888888886</c:v>
                </c:pt>
                <c:pt idx="5006">
                  <c:v>277.94444444444446</c:v>
                </c:pt>
                <c:pt idx="5007">
                  <c:v>278</c:v>
                </c:pt>
                <c:pt idx="5008">
                  <c:v>278.05555555555554</c:v>
                </c:pt>
                <c:pt idx="5009">
                  <c:v>278.11111111111114</c:v>
                </c:pt>
                <c:pt idx="5010">
                  <c:v>278.16666666666669</c:v>
                </c:pt>
                <c:pt idx="5011">
                  <c:v>278.22222222222223</c:v>
                </c:pt>
                <c:pt idx="5012">
                  <c:v>278.27777777777777</c:v>
                </c:pt>
                <c:pt idx="5013">
                  <c:v>278.33333333333331</c:v>
                </c:pt>
                <c:pt idx="5014">
                  <c:v>278.38888888888886</c:v>
                </c:pt>
                <c:pt idx="5015">
                  <c:v>278.44444444444446</c:v>
                </c:pt>
                <c:pt idx="5016">
                  <c:v>278.5</c:v>
                </c:pt>
                <c:pt idx="5017">
                  <c:v>278.55555555555554</c:v>
                </c:pt>
                <c:pt idx="5018">
                  <c:v>278.61111111111114</c:v>
                </c:pt>
                <c:pt idx="5019">
                  <c:v>278.66666666666669</c:v>
                </c:pt>
                <c:pt idx="5020">
                  <c:v>278.72222222222223</c:v>
                </c:pt>
                <c:pt idx="5021">
                  <c:v>278.77777777777777</c:v>
                </c:pt>
                <c:pt idx="5022">
                  <c:v>278.83333333333331</c:v>
                </c:pt>
                <c:pt idx="5023">
                  <c:v>278.88888888888886</c:v>
                </c:pt>
                <c:pt idx="5024">
                  <c:v>278.94444444444446</c:v>
                </c:pt>
                <c:pt idx="5025">
                  <c:v>279</c:v>
                </c:pt>
                <c:pt idx="5026">
                  <c:v>279.05555555555554</c:v>
                </c:pt>
                <c:pt idx="5027">
                  <c:v>279.11111111111114</c:v>
                </c:pt>
                <c:pt idx="5028">
                  <c:v>279.16666666666669</c:v>
                </c:pt>
                <c:pt idx="5029">
                  <c:v>279.22222222222223</c:v>
                </c:pt>
                <c:pt idx="5030">
                  <c:v>279.27777777777777</c:v>
                </c:pt>
                <c:pt idx="5031">
                  <c:v>279.33333333333331</c:v>
                </c:pt>
                <c:pt idx="5032">
                  <c:v>279.38888888888886</c:v>
                </c:pt>
                <c:pt idx="5033">
                  <c:v>279.44444444444446</c:v>
                </c:pt>
                <c:pt idx="5034">
                  <c:v>279.5</c:v>
                </c:pt>
                <c:pt idx="5035">
                  <c:v>279.55555555555554</c:v>
                </c:pt>
                <c:pt idx="5036">
                  <c:v>279.61111111111114</c:v>
                </c:pt>
                <c:pt idx="5037">
                  <c:v>279.66666666666669</c:v>
                </c:pt>
                <c:pt idx="5038">
                  <c:v>279.72222222222223</c:v>
                </c:pt>
                <c:pt idx="5039">
                  <c:v>279.77777777777777</c:v>
                </c:pt>
                <c:pt idx="5040">
                  <c:v>279.83333333333331</c:v>
                </c:pt>
                <c:pt idx="5041">
                  <c:v>279.88888888888886</c:v>
                </c:pt>
                <c:pt idx="5042">
                  <c:v>279.94444444444446</c:v>
                </c:pt>
                <c:pt idx="5043">
                  <c:v>280</c:v>
                </c:pt>
                <c:pt idx="5044">
                  <c:v>280.05555555555554</c:v>
                </c:pt>
                <c:pt idx="5045">
                  <c:v>280.11111111111114</c:v>
                </c:pt>
                <c:pt idx="5046">
                  <c:v>280.16666666666669</c:v>
                </c:pt>
                <c:pt idx="5047">
                  <c:v>280.22222222222223</c:v>
                </c:pt>
                <c:pt idx="5048">
                  <c:v>280.27777777777777</c:v>
                </c:pt>
                <c:pt idx="5049">
                  <c:v>280.33333333333331</c:v>
                </c:pt>
                <c:pt idx="5050">
                  <c:v>280.38888888888886</c:v>
                </c:pt>
                <c:pt idx="5051">
                  <c:v>280.44444444444446</c:v>
                </c:pt>
                <c:pt idx="5052">
                  <c:v>280.5</c:v>
                </c:pt>
                <c:pt idx="5053">
                  <c:v>280.55555555555554</c:v>
                </c:pt>
                <c:pt idx="5054">
                  <c:v>280.61111111111114</c:v>
                </c:pt>
                <c:pt idx="5055">
                  <c:v>280.66666666666669</c:v>
                </c:pt>
                <c:pt idx="5056">
                  <c:v>280.72222222222223</c:v>
                </c:pt>
                <c:pt idx="5057">
                  <c:v>280.77777777777777</c:v>
                </c:pt>
                <c:pt idx="5058">
                  <c:v>280.83333333333331</c:v>
                </c:pt>
                <c:pt idx="5059">
                  <c:v>280.88888888888886</c:v>
                </c:pt>
                <c:pt idx="5060">
                  <c:v>280.94444444444446</c:v>
                </c:pt>
                <c:pt idx="5061">
                  <c:v>281</c:v>
                </c:pt>
                <c:pt idx="5062">
                  <c:v>281.05555555555554</c:v>
                </c:pt>
                <c:pt idx="5063">
                  <c:v>281.11111111111114</c:v>
                </c:pt>
                <c:pt idx="5064">
                  <c:v>281.16666666666669</c:v>
                </c:pt>
                <c:pt idx="5065">
                  <c:v>281.22222222222223</c:v>
                </c:pt>
                <c:pt idx="5066">
                  <c:v>281.27777777777777</c:v>
                </c:pt>
                <c:pt idx="5067">
                  <c:v>281.33333333333331</c:v>
                </c:pt>
                <c:pt idx="5068">
                  <c:v>281.38888888888886</c:v>
                </c:pt>
                <c:pt idx="5069">
                  <c:v>281.44444444444446</c:v>
                </c:pt>
                <c:pt idx="5070">
                  <c:v>281.5</c:v>
                </c:pt>
                <c:pt idx="5071">
                  <c:v>281.55555555555554</c:v>
                </c:pt>
                <c:pt idx="5072">
                  <c:v>281.61111111111114</c:v>
                </c:pt>
                <c:pt idx="5073">
                  <c:v>281.66666666666669</c:v>
                </c:pt>
                <c:pt idx="5074">
                  <c:v>281.72222222222223</c:v>
                </c:pt>
                <c:pt idx="5075">
                  <c:v>281.77777777777777</c:v>
                </c:pt>
                <c:pt idx="5076">
                  <c:v>281.83333333333331</c:v>
                </c:pt>
                <c:pt idx="5077">
                  <c:v>281.88888888888886</c:v>
                </c:pt>
                <c:pt idx="5078">
                  <c:v>281.94444444444446</c:v>
                </c:pt>
                <c:pt idx="5079">
                  <c:v>282</c:v>
                </c:pt>
                <c:pt idx="5080">
                  <c:v>282.05555555555554</c:v>
                </c:pt>
                <c:pt idx="5081">
                  <c:v>282.11111111111114</c:v>
                </c:pt>
                <c:pt idx="5082">
                  <c:v>282.16666666666669</c:v>
                </c:pt>
                <c:pt idx="5083">
                  <c:v>282.22222222222223</c:v>
                </c:pt>
                <c:pt idx="5084">
                  <c:v>282.27777777777777</c:v>
                </c:pt>
                <c:pt idx="5085">
                  <c:v>282.33333333333331</c:v>
                </c:pt>
                <c:pt idx="5086">
                  <c:v>282.38888888888886</c:v>
                </c:pt>
                <c:pt idx="5087">
                  <c:v>282.44444444444446</c:v>
                </c:pt>
                <c:pt idx="5088">
                  <c:v>282.5</c:v>
                </c:pt>
                <c:pt idx="5089">
                  <c:v>282.55555555555554</c:v>
                </c:pt>
                <c:pt idx="5090">
                  <c:v>282.61111111111114</c:v>
                </c:pt>
                <c:pt idx="5091">
                  <c:v>282.66666666666669</c:v>
                </c:pt>
                <c:pt idx="5092">
                  <c:v>282.72222222222223</c:v>
                </c:pt>
                <c:pt idx="5093">
                  <c:v>282.77777777777777</c:v>
                </c:pt>
                <c:pt idx="5094">
                  <c:v>282.83333333333331</c:v>
                </c:pt>
                <c:pt idx="5095">
                  <c:v>282.88888888888886</c:v>
                </c:pt>
                <c:pt idx="5096">
                  <c:v>282.94444444444446</c:v>
                </c:pt>
                <c:pt idx="5097">
                  <c:v>283</c:v>
                </c:pt>
                <c:pt idx="5098">
                  <c:v>283.05555555555554</c:v>
                </c:pt>
                <c:pt idx="5099">
                  <c:v>283.11111111111114</c:v>
                </c:pt>
                <c:pt idx="5100">
                  <c:v>283.16666666666669</c:v>
                </c:pt>
                <c:pt idx="5101">
                  <c:v>283.22222222222223</c:v>
                </c:pt>
                <c:pt idx="5102">
                  <c:v>283.27777777777777</c:v>
                </c:pt>
                <c:pt idx="5103">
                  <c:v>283.33333333333331</c:v>
                </c:pt>
                <c:pt idx="5104">
                  <c:v>283.38888888888886</c:v>
                </c:pt>
                <c:pt idx="5105">
                  <c:v>283.44444444444446</c:v>
                </c:pt>
                <c:pt idx="5106">
                  <c:v>283.5</c:v>
                </c:pt>
                <c:pt idx="5107">
                  <c:v>283.55555555555554</c:v>
                </c:pt>
                <c:pt idx="5108">
                  <c:v>283.61111111111114</c:v>
                </c:pt>
                <c:pt idx="5109">
                  <c:v>283.66666666666669</c:v>
                </c:pt>
                <c:pt idx="5110">
                  <c:v>283.72222222222223</c:v>
                </c:pt>
                <c:pt idx="5111">
                  <c:v>283.77777777777777</c:v>
                </c:pt>
                <c:pt idx="5112">
                  <c:v>283.83333333333331</c:v>
                </c:pt>
                <c:pt idx="5113">
                  <c:v>283.88888888888886</c:v>
                </c:pt>
                <c:pt idx="5114">
                  <c:v>283.94444444444446</c:v>
                </c:pt>
                <c:pt idx="5115">
                  <c:v>284</c:v>
                </c:pt>
                <c:pt idx="5116">
                  <c:v>284.05555555555554</c:v>
                </c:pt>
                <c:pt idx="5117">
                  <c:v>284.11111111111114</c:v>
                </c:pt>
                <c:pt idx="5118">
                  <c:v>284.16666666666669</c:v>
                </c:pt>
                <c:pt idx="5119">
                  <c:v>284.22222222222223</c:v>
                </c:pt>
                <c:pt idx="5120">
                  <c:v>284.27777777777777</c:v>
                </c:pt>
                <c:pt idx="5121">
                  <c:v>284.33333333333331</c:v>
                </c:pt>
                <c:pt idx="5122">
                  <c:v>284.38888888888886</c:v>
                </c:pt>
                <c:pt idx="5123">
                  <c:v>284.44444444444446</c:v>
                </c:pt>
                <c:pt idx="5124">
                  <c:v>284.5</c:v>
                </c:pt>
                <c:pt idx="5125">
                  <c:v>284.55555555555554</c:v>
                </c:pt>
                <c:pt idx="5126">
                  <c:v>284.61111111111114</c:v>
                </c:pt>
                <c:pt idx="5127">
                  <c:v>284.66666666666669</c:v>
                </c:pt>
                <c:pt idx="5128">
                  <c:v>284.72222222222223</c:v>
                </c:pt>
                <c:pt idx="5129">
                  <c:v>284.77777777777777</c:v>
                </c:pt>
                <c:pt idx="5130">
                  <c:v>284.83333333333331</c:v>
                </c:pt>
                <c:pt idx="5131">
                  <c:v>284.88888888888886</c:v>
                </c:pt>
                <c:pt idx="5132">
                  <c:v>284.94444444444446</c:v>
                </c:pt>
                <c:pt idx="5133">
                  <c:v>285</c:v>
                </c:pt>
                <c:pt idx="5134">
                  <c:v>285.05555555555554</c:v>
                </c:pt>
                <c:pt idx="5135">
                  <c:v>285.11111111111114</c:v>
                </c:pt>
                <c:pt idx="5136">
                  <c:v>285.16666666666669</c:v>
                </c:pt>
                <c:pt idx="5137">
                  <c:v>285.22222222222223</c:v>
                </c:pt>
                <c:pt idx="5138">
                  <c:v>285.27777777777777</c:v>
                </c:pt>
                <c:pt idx="5139">
                  <c:v>285.33333333333331</c:v>
                </c:pt>
                <c:pt idx="5140">
                  <c:v>285.38888888888886</c:v>
                </c:pt>
                <c:pt idx="5141">
                  <c:v>285.44444444444446</c:v>
                </c:pt>
                <c:pt idx="5142">
                  <c:v>285.5</c:v>
                </c:pt>
                <c:pt idx="5143">
                  <c:v>285.55555555555554</c:v>
                </c:pt>
                <c:pt idx="5144">
                  <c:v>285.61111111111114</c:v>
                </c:pt>
                <c:pt idx="5145">
                  <c:v>285.66666666666669</c:v>
                </c:pt>
                <c:pt idx="5146">
                  <c:v>285.72222222222223</c:v>
                </c:pt>
                <c:pt idx="5147">
                  <c:v>285.77777777777777</c:v>
                </c:pt>
                <c:pt idx="5148">
                  <c:v>285.83333333333331</c:v>
                </c:pt>
                <c:pt idx="5149">
                  <c:v>285.88888888888886</c:v>
                </c:pt>
                <c:pt idx="5150">
                  <c:v>285.94444444444446</c:v>
                </c:pt>
                <c:pt idx="5151">
                  <c:v>286</c:v>
                </c:pt>
                <c:pt idx="5152">
                  <c:v>286.05555555555554</c:v>
                </c:pt>
                <c:pt idx="5153">
                  <c:v>286.11111111111114</c:v>
                </c:pt>
                <c:pt idx="5154">
                  <c:v>286.16666666666669</c:v>
                </c:pt>
                <c:pt idx="5155">
                  <c:v>286.22222222222223</c:v>
                </c:pt>
                <c:pt idx="5156">
                  <c:v>286.27777777777777</c:v>
                </c:pt>
                <c:pt idx="5157">
                  <c:v>286.33333333333331</c:v>
                </c:pt>
                <c:pt idx="5158">
                  <c:v>286.38888888888886</c:v>
                </c:pt>
                <c:pt idx="5159">
                  <c:v>286.44444444444446</c:v>
                </c:pt>
                <c:pt idx="5160">
                  <c:v>286.5</c:v>
                </c:pt>
                <c:pt idx="5161">
                  <c:v>286.55555555555554</c:v>
                </c:pt>
                <c:pt idx="5162">
                  <c:v>286.61111111111114</c:v>
                </c:pt>
                <c:pt idx="5163">
                  <c:v>286.66666666666669</c:v>
                </c:pt>
                <c:pt idx="5164">
                  <c:v>286.72222222222223</c:v>
                </c:pt>
                <c:pt idx="5165">
                  <c:v>286.77777777777777</c:v>
                </c:pt>
                <c:pt idx="5166">
                  <c:v>286.83333333333331</c:v>
                </c:pt>
                <c:pt idx="5167">
                  <c:v>286.88888888888886</c:v>
                </c:pt>
                <c:pt idx="5168">
                  <c:v>286.94444444444446</c:v>
                </c:pt>
                <c:pt idx="5169">
                  <c:v>287</c:v>
                </c:pt>
                <c:pt idx="5170">
                  <c:v>287.05555555555554</c:v>
                </c:pt>
                <c:pt idx="5171">
                  <c:v>287.11111111111114</c:v>
                </c:pt>
                <c:pt idx="5172">
                  <c:v>287.16666666666669</c:v>
                </c:pt>
                <c:pt idx="5173">
                  <c:v>287.22222222222223</c:v>
                </c:pt>
                <c:pt idx="5174">
                  <c:v>287.27777777777777</c:v>
                </c:pt>
                <c:pt idx="5175">
                  <c:v>287.33333333333331</c:v>
                </c:pt>
                <c:pt idx="5176">
                  <c:v>287.38888888888886</c:v>
                </c:pt>
                <c:pt idx="5177">
                  <c:v>287.44444444444446</c:v>
                </c:pt>
                <c:pt idx="5178">
                  <c:v>287.5</c:v>
                </c:pt>
                <c:pt idx="5179">
                  <c:v>287.55555555555554</c:v>
                </c:pt>
                <c:pt idx="5180">
                  <c:v>287.61111111111114</c:v>
                </c:pt>
                <c:pt idx="5181">
                  <c:v>287.66666666666669</c:v>
                </c:pt>
                <c:pt idx="5182">
                  <c:v>287.72222222222223</c:v>
                </c:pt>
                <c:pt idx="5183">
                  <c:v>287.77777777777777</c:v>
                </c:pt>
                <c:pt idx="5184">
                  <c:v>287.83333333333331</c:v>
                </c:pt>
                <c:pt idx="5185">
                  <c:v>287.88888888888886</c:v>
                </c:pt>
                <c:pt idx="5186">
                  <c:v>287.94444444444446</c:v>
                </c:pt>
                <c:pt idx="5187">
                  <c:v>288</c:v>
                </c:pt>
                <c:pt idx="5188">
                  <c:v>288.05555555555554</c:v>
                </c:pt>
                <c:pt idx="5189">
                  <c:v>288.11111111111114</c:v>
                </c:pt>
                <c:pt idx="5190">
                  <c:v>288.16666666666669</c:v>
                </c:pt>
                <c:pt idx="5191">
                  <c:v>288.22222222222223</c:v>
                </c:pt>
                <c:pt idx="5192">
                  <c:v>288.27777777777777</c:v>
                </c:pt>
                <c:pt idx="5193">
                  <c:v>288.33333333333331</c:v>
                </c:pt>
                <c:pt idx="5194">
                  <c:v>288.38888888888886</c:v>
                </c:pt>
                <c:pt idx="5195">
                  <c:v>288.44444444444446</c:v>
                </c:pt>
                <c:pt idx="5196">
                  <c:v>288.5</c:v>
                </c:pt>
                <c:pt idx="5197">
                  <c:v>288.55555555555554</c:v>
                </c:pt>
                <c:pt idx="5198">
                  <c:v>288.61111111111114</c:v>
                </c:pt>
                <c:pt idx="5199">
                  <c:v>288.66666666666669</c:v>
                </c:pt>
                <c:pt idx="5200">
                  <c:v>288.72222222222223</c:v>
                </c:pt>
                <c:pt idx="5201">
                  <c:v>288.77777777777777</c:v>
                </c:pt>
                <c:pt idx="5202">
                  <c:v>288.83333333333331</c:v>
                </c:pt>
                <c:pt idx="5203">
                  <c:v>288.88888888888886</c:v>
                </c:pt>
                <c:pt idx="5204">
                  <c:v>288.94444444444446</c:v>
                </c:pt>
                <c:pt idx="5205">
                  <c:v>289</c:v>
                </c:pt>
                <c:pt idx="5206">
                  <c:v>289.05555555555554</c:v>
                </c:pt>
                <c:pt idx="5207">
                  <c:v>289.11111111111114</c:v>
                </c:pt>
                <c:pt idx="5208">
                  <c:v>289.16666666666669</c:v>
                </c:pt>
                <c:pt idx="5209">
                  <c:v>289.22222222222223</c:v>
                </c:pt>
                <c:pt idx="5210">
                  <c:v>289.27777777777777</c:v>
                </c:pt>
                <c:pt idx="5211">
                  <c:v>289.33333333333331</c:v>
                </c:pt>
                <c:pt idx="5212">
                  <c:v>289.38888888888886</c:v>
                </c:pt>
                <c:pt idx="5213">
                  <c:v>289.44444444444446</c:v>
                </c:pt>
                <c:pt idx="5214">
                  <c:v>289.5</c:v>
                </c:pt>
                <c:pt idx="5215">
                  <c:v>289.55555555555554</c:v>
                </c:pt>
                <c:pt idx="5216">
                  <c:v>289.61111111111114</c:v>
                </c:pt>
                <c:pt idx="5217">
                  <c:v>289.66666666666669</c:v>
                </c:pt>
                <c:pt idx="5218">
                  <c:v>289.72222222222223</c:v>
                </c:pt>
                <c:pt idx="5219">
                  <c:v>289.77777777777777</c:v>
                </c:pt>
                <c:pt idx="5220">
                  <c:v>289.83333333333331</c:v>
                </c:pt>
                <c:pt idx="5221">
                  <c:v>289.88888888888886</c:v>
                </c:pt>
                <c:pt idx="5222">
                  <c:v>289.94444444444446</c:v>
                </c:pt>
                <c:pt idx="5223">
                  <c:v>290</c:v>
                </c:pt>
                <c:pt idx="5224">
                  <c:v>290.05555555555554</c:v>
                </c:pt>
                <c:pt idx="5225">
                  <c:v>290.11111111111114</c:v>
                </c:pt>
                <c:pt idx="5226">
                  <c:v>290.16666666666669</c:v>
                </c:pt>
                <c:pt idx="5227">
                  <c:v>290.22222222222223</c:v>
                </c:pt>
                <c:pt idx="5228">
                  <c:v>290.27777777777777</c:v>
                </c:pt>
                <c:pt idx="5229">
                  <c:v>290.33333333333331</c:v>
                </c:pt>
                <c:pt idx="5230">
                  <c:v>290.38888888888886</c:v>
                </c:pt>
                <c:pt idx="5231">
                  <c:v>290.44444444444446</c:v>
                </c:pt>
                <c:pt idx="5232">
                  <c:v>290.5</c:v>
                </c:pt>
                <c:pt idx="5233">
                  <c:v>290.55555555555554</c:v>
                </c:pt>
                <c:pt idx="5234">
                  <c:v>290.61111111111114</c:v>
                </c:pt>
                <c:pt idx="5235">
                  <c:v>290.66666666666669</c:v>
                </c:pt>
                <c:pt idx="5236">
                  <c:v>290.72222222222223</c:v>
                </c:pt>
                <c:pt idx="5237">
                  <c:v>290.77777777777777</c:v>
                </c:pt>
                <c:pt idx="5238">
                  <c:v>290.83333333333331</c:v>
                </c:pt>
                <c:pt idx="5239">
                  <c:v>290.88888888888886</c:v>
                </c:pt>
                <c:pt idx="5240">
                  <c:v>290.94444444444446</c:v>
                </c:pt>
                <c:pt idx="5241">
                  <c:v>291</c:v>
                </c:pt>
                <c:pt idx="5242">
                  <c:v>291.05555555555554</c:v>
                </c:pt>
                <c:pt idx="5243">
                  <c:v>291.11111111111114</c:v>
                </c:pt>
                <c:pt idx="5244">
                  <c:v>291.16666666666669</c:v>
                </c:pt>
                <c:pt idx="5245">
                  <c:v>291.22222222222223</c:v>
                </c:pt>
                <c:pt idx="5246">
                  <c:v>291.27777777777777</c:v>
                </c:pt>
                <c:pt idx="5247">
                  <c:v>291.33333333333331</c:v>
                </c:pt>
                <c:pt idx="5248">
                  <c:v>291.38888888888886</c:v>
                </c:pt>
                <c:pt idx="5249">
                  <c:v>291.44444444444446</c:v>
                </c:pt>
                <c:pt idx="5250">
                  <c:v>291.5</c:v>
                </c:pt>
                <c:pt idx="5251">
                  <c:v>291.55555555555554</c:v>
                </c:pt>
                <c:pt idx="5252">
                  <c:v>291.61111111111114</c:v>
                </c:pt>
                <c:pt idx="5253">
                  <c:v>291.66666666666669</c:v>
                </c:pt>
                <c:pt idx="5254">
                  <c:v>291.72222222222223</c:v>
                </c:pt>
                <c:pt idx="5255">
                  <c:v>291.77777777777777</c:v>
                </c:pt>
                <c:pt idx="5256">
                  <c:v>291.83333333333331</c:v>
                </c:pt>
                <c:pt idx="5257">
                  <c:v>291.88888888888886</c:v>
                </c:pt>
                <c:pt idx="5258">
                  <c:v>291.94444444444446</c:v>
                </c:pt>
                <c:pt idx="5259">
                  <c:v>292</c:v>
                </c:pt>
                <c:pt idx="5260">
                  <c:v>292.05555555555554</c:v>
                </c:pt>
                <c:pt idx="5261">
                  <c:v>292.11111111111114</c:v>
                </c:pt>
                <c:pt idx="5262">
                  <c:v>292.16666666666669</c:v>
                </c:pt>
                <c:pt idx="5263">
                  <c:v>292.22222222222223</c:v>
                </c:pt>
                <c:pt idx="5264">
                  <c:v>292.27777777777777</c:v>
                </c:pt>
                <c:pt idx="5265">
                  <c:v>292.33333333333331</c:v>
                </c:pt>
                <c:pt idx="5266">
                  <c:v>292.38888888888886</c:v>
                </c:pt>
                <c:pt idx="5267">
                  <c:v>292.44444444444446</c:v>
                </c:pt>
                <c:pt idx="5268">
                  <c:v>292.5</c:v>
                </c:pt>
                <c:pt idx="5269">
                  <c:v>292.55555555555554</c:v>
                </c:pt>
                <c:pt idx="5270">
                  <c:v>292.61111111111114</c:v>
                </c:pt>
                <c:pt idx="5271">
                  <c:v>292.66666666666669</c:v>
                </c:pt>
                <c:pt idx="5272">
                  <c:v>292.72222222222223</c:v>
                </c:pt>
                <c:pt idx="5273">
                  <c:v>292.77777777777777</c:v>
                </c:pt>
              </c:numCache>
            </c:numRef>
          </c:xVal>
          <c:yVal>
            <c:numRef>
              <c:f>Sheet5!$O$1:$O$5274</c:f>
              <c:numCache>
                <c:formatCode>General</c:formatCode>
                <c:ptCount val="5274"/>
                <c:pt idx="0">
                  <c:v>0.44247787610619471</c:v>
                </c:pt>
                <c:pt idx="1">
                  <c:v>0.88495575221238942</c:v>
                </c:pt>
                <c:pt idx="2">
                  <c:v>1.7699115044247788</c:v>
                </c:pt>
                <c:pt idx="3">
                  <c:v>3.9823008849557522</c:v>
                </c:pt>
                <c:pt idx="4">
                  <c:v>23.008849557522122</c:v>
                </c:pt>
                <c:pt idx="5">
                  <c:v>30.088495575221241</c:v>
                </c:pt>
                <c:pt idx="6">
                  <c:v>32.743362831858406</c:v>
                </c:pt>
                <c:pt idx="7">
                  <c:v>34.070796460176986</c:v>
                </c:pt>
                <c:pt idx="8">
                  <c:v>34.955752212389378</c:v>
                </c:pt>
                <c:pt idx="9">
                  <c:v>35.398230088495573</c:v>
                </c:pt>
                <c:pt idx="10">
                  <c:v>37.168141592920357</c:v>
                </c:pt>
                <c:pt idx="11">
                  <c:v>37.168141592920357</c:v>
                </c:pt>
                <c:pt idx="12">
                  <c:v>38.938053097345133</c:v>
                </c:pt>
                <c:pt idx="13">
                  <c:v>39.380530973451329</c:v>
                </c:pt>
                <c:pt idx="14">
                  <c:v>39.823008849557525</c:v>
                </c:pt>
                <c:pt idx="15">
                  <c:v>40.707964601769916</c:v>
                </c:pt>
                <c:pt idx="16">
                  <c:v>40.707964601769916</c:v>
                </c:pt>
                <c:pt idx="17">
                  <c:v>40.707964601769916</c:v>
                </c:pt>
                <c:pt idx="18">
                  <c:v>40.707964601769916</c:v>
                </c:pt>
                <c:pt idx="19">
                  <c:v>40.707964601769916</c:v>
                </c:pt>
                <c:pt idx="20">
                  <c:v>40.707964601769916</c:v>
                </c:pt>
                <c:pt idx="21">
                  <c:v>40.707964601769916</c:v>
                </c:pt>
                <c:pt idx="22">
                  <c:v>40.707964601769916</c:v>
                </c:pt>
                <c:pt idx="23">
                  <c:v>40.707964601769916</c:v>
                </c:pt>
                <c:pt idx="24">
                  <c:v>40.707964601769916</c:v>
                </c:pt>
                <c:pt idx="25">
                  <c:v>40.707964601769916</c:v>
                </c:pt>
                <c:pt idx="26">
                  <c:v>40.707964601769916</c:v>
                </c:pt>
                <c:pt idx="27">
                  <c:v>40.707964601769916</c:v>
                </c:pt>
                <c:pt idx="28">
                  <c:v>40.707964601769916</c:v>
                </c:pt>
                <c:pt idx="29">
                  <c:v>41.150442477876105</c:v>
                </c:pt>
                <c:pt idx="30">
                  <c:v>41.592920353982301</c:v>
                </c:pt>
                <c:pt idx="31">
                  <c:v>42.035398230088497</c:v>
                </c:pt>
                <c:pt idx="32">
                  <c:v>42.035398230088497</c:v>
                </c:pt>
                <c:pt idx="33">
                  <c:v>42.477876106194692</c:v>
                </c:pt>
                <c:pt idx="34">
                  <c:v>42.477876106194692</c:v>
                </c:pt>
                <c:pt idx="35">
                  <c:v>42.920353982300888</c:v>
                </c:pt>
                <c:pt idx="36">
                  <c:v>42.920353982300888</c:v>
                </c:pt>
                <c:pt idx="37">
                  <c:v>42.920353982300888</c:v>
                </c:pt>
                <c:pt idx="38">
                  <c:v>42.920353982300888</c:v>
                </c:pt>
                <c:pt idx="39">
                  <c:v>42.920353982300888</c:v>
                </c:pt>
                <c:pt idx="40">
                  <c:v>42.920353982300888</c:v>
                </c:pt>
                <c:pt idx="41">
                  <c:v>42.920353982300888</c:v>
                </c:pt>
                <c:pt idx="42">
                  <c:v>43.362831858407077</c:v>
                </c:pt>
                <c:pt idx="43">
                  <c:v>43.362831858407077</c:v>
                </c:pt>
                <c:pt idx="44">
                  <c:v>43.362831858407077</c:v>
                </c:pt>
                <c:pt idx="45">
                  <c:v>43.805309734513273</c:v>
                </c:pt>
                <c:pt idx="46">
                  <c:v>43.805309734513273</c:v>
                </c:pt>
                <c:pt idx="47">
                  <c:v>44.247787610619469</c:v>
                </c:pt>
                <c:pt idx="48">
                  <c:v>45.132743362831853</c:v>
                </c:pt>
                <c:pt idx="49">
                  <c:v>45.132743362831853</c:v>
                </c:pt>
                <c:pt idx="50">
                  <c:v>45.132743362831853</c:v>
                </c:pt>
                <c:pt idx="51">
                  <c:v>45.132743362831853</c:v>
                </c:pt>
                <c:pt idx="52">
                  <c:v>45.132743362831853</c:v>
                </c:pt>
                <c:pt idx="53">
                  <c:v>45.132743362831853</c:v>
                </c:pt>
                <c:pt idx="54">
                  <c:v>45.132743362831853</c:v>
                </c:pt>
                <c:pt idx="55">
                  <c:v>45.132743362831853</c:v>
                </c:pt>
                <c:pt idx="56">
                  <c:v>45.132743362831853</c:v>
                </c:pt>
                <c:pt idx="57">
                  <c:v>45.132743362831853</c:v>
                </c:pt>
                <c:pt idx="58">
                  <c:v>45.132743362831853</c:v>
                </c:pt>
                <c:pt idx="59">
                  <c:v>45.132743362831853</c:v>
                </c:pt>
                <c:pt idx="60">
                  <c:v>45.575221238938049</c:v>
                </c:pt>
                <c:pt idx="61">
                  <c:v>45.575221238938049</c:v>
                </c:pt>
                <c:pt idx="62">
                  <c:v>45.575221238938049</c:v>
                </c:pt>
                <c:pt idx="63">
                  <c:v>45.575221238938049</c:v>
                </c:pt>
                <c:pt idx="64">
                  <c:v>45.575221238938049</c:v>
                </c:pt>
                <c:pt idx="65">
                  <c:v>45.575221238938049</c:v>
                </c:pt>
                <c:pt idx="66">
                  <c:v>45.575221238938049</c:v>
                </c:pt>
                <c:pt idx="67">
                  <c:v>45.575221238938049</c:v>
                </c:pt>
                <c:pt idx="68">
                  <c:v>45.575221238938049</c:v>
                </c:pt>
                <c:pt idx="69">
                  <c:v>45.575221238938049</c:v>
                </c:pt>
                <c:pt idx="70">
                  <c:v>45.575221238938049</c:v>
                </c:pt>
                <c:pt idx="71">
                  <c:v>45.575221238938049</c:v>
                </c:pt>
                <c:pt idx="72">
                  <c:v>46.017699115044245</c:v>
                </c:pt>
                <c:pt idx="73">
                  <c:v>46.460176991150441</c:v>
                </c:pt>
                <c:pt idx="74">
                  <c:v>46.460176991150441</c:v>
                </c:pt>
                <c:pt idx="75">
                  <c:v>46.460176991150441</c:v>
                </c:pt>
                <c:pt idx="76">
                  <c:v>46.460176991150441</c:v>
                </c:pt>
                <c:pt idx="77">
                  <c:v>46.460176991150441</c:v>
                </c:pt>
                <c:pt idx="78">
                  <c:v>46.460176991150441</c:v>
                </c:pt>
                <c:pt idx="79">
                  <c:v>46.460176991150441</c:v>
                </c:pt>
                <c:pt idx="80">
                  <c:v>46.460176991150441</c:v>
                </c:pt>
                <c:pt idx="81">
                  <c:v>46.460176991150441</c:v>
                </c:pt>
                <c:pt idx="82">
                  <c:v>46.902654867256636</c:v>
                </c:pt>
                <c:pt idx="83">
                  <c:v>46.902654867256636</c:v>
                </c:pt>
                <c:pt idx="84">
                  <c:v>46.902654867256636</c:v>
                </c:pt>
                <c:pt idx="85">
                  <c:v>46.902654867256636</c:v>
                </c:pt>
                <c:pt idx="86">
                  <c:v>46.902654867256636</c:v>
                </c:pt>
                <c:pt idx="87">
                  <c:v>46.902654867256636</c:v>
                </c:pt>
                <c:pt idx="88">
                  <c:v>46.902654867256636</c:v>
                </c:pt>
                <c:pt idx="89">
                  <c:v>46.902654867256636</c:v>
                </c:pt>
                <c:pt idx="90">
                  <c:v>47.345132743362832</c:v>
                </c:pt>
                <c:pt idx="91">
                  <c:v>47.345132743362832</c:v>
                </c:pt>
                <c:pt idx="92">
                  <c:v>47.345132743362832</c:v>
                </c:pt>
                <c:pt idx="93">
                  <c:v>47.787610619469028</c:v>
                </c:pt>
                <c:pt idx="94">
                  <c:v>47.787610619469028</c:v>
                </c:pt>
                <c:pt idx="95">
                  <c:v>48.230088495575217</c:v>
                </c:pt>
                <c:pt idx="96">
                  <c:v>48.230088495575217</c:v>
                </c:pt>
                <c:pt idx="97">
                  <c:v>48.230088495575217</c:v>
                </c:pt>
                <c:pt idx="98">
                  <c:v>48.672566371681413</c:v>
                </c:pt>
                <c:pt idx="99">
                  <c:v>48.672566371681413</c:v>
                </c:pt>
                <c:pt idx="100">
                  <c:v>48.672566371681413</c:v>
                </c:pt>
                <c:pt idx="101">
                  <c:v>48.672566371681413</c:v>
                </c:pt>
                <c:pt idx="102">
                  <c:v>48.672566371681413</c:v>
                </c:pt>
                <c:pt idx="103">
                  <c:v>48.672566371681413</c:v>
                </c:pt>
                <c:pt idx="104">
                  <c:v>48.672566371681413</c:v>
                </c:pt>
                <c:pt idx="105">
                  <c:v>48.672566371681413</c:v>
                </c:pt>
                <c:pt idx="106">
                  <c:v>48.672566371681413</c:v>
                </c:pt>
                <c:pt idx="107">
                  <c:v>48.672566371681413</c:v>
                </c:pt>
                <c:pt idx="108">
                  <c:v>48.672566371681413</c:v>
                </c:pt>
                <c:pt idx="109">
                  <c:v>48.672566371681413</c:v>
                </c:pt>
                <c:pt idx="110">
                  <c:v>48.672566371681413</c:v>
                </c:pt>
                <c:pt idx="111">
                  <c:v>48.672566371681413</c:v>
                </c:pt>
                <c:pt idx="112">
                  <c:v>49.115044247787608</c:v>
                </c:pt>
                <c:pt idx="113">
                  <c:v>49.115044247787608</c:v>
                </c:pt>
                <c:pt idx="114">
                  <c:v>49.115044247787608</c:v>
                </c:pt>
                <c:pt idx="115">
                  <c:v>49.115044247787608</c:v>
                </c:pt>
                <c:pt idx="116">
                  <c:v>49.115044247787608</c:v>
                </c:pt>
                <c:pt idx="117">
                  <c:v>49.115044247787608</c:v>
                </c:pt>
                <c:pt idx="118">
                  <c:v>49.115044247787608</c:v>
                </c:pt>
                <c:pt idx="119">
                  <c:v>49.115044247787608</c:v>
                </c:pt>
                <c:pt idx="120">
                  <c:v>49.115044247787608</c:v>
                </c:pt>
                <c:pt idx="121">
                  <c:v>49.115044247787608</c:v>
                </c:pt>
                <c:pt idx="122">
                  <c:v>49.115044247787608</c:v>
                </c:pt>
                <c:pt idx="123">
                  <c:v>49.115044247787608</c:v>
                </c:pt>
                <c:pt idx="124">
                  <c:v>49.115044247787608</c:v>
                </c:pt>
                <c:pt idx="125">
                  <c:v>49.115044247787608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50.442477876106196</c:v>
                </c:pt>
                <c:pt idx="147">
                  <c:v>50.442477876106196</c:v>
                </c:pt>
                <c:pt idx="148">
                  <c:v>50.442477876106196</c:v>
                </c:pt>
                <c:pt idx="149">
                  <c:v>50.442477876106196</c:v>
                </c:pt>
                <c:pt idx="150">
                  <c:v>50.442477876106196</c:v>
                </c:pt>
                <c:pt idx="151">
                  <c:v>50.442477876106196</c:v>
                </c:pt>
                <c:pt idx="152">
                  <c:v>50.442477876106196</c:v>
                </c:pt>
                <c:pt idx="153">
                  <c:v>50.442477876106196</c:v>
                </c:pt>
                <c:pt idx="154">
                  <c:v>50.442477876106196</c:v>
                </c:pt>
                <c:pt idx="155">
                  <c:v>50.442477876106196</c:v>
                </c:pt>
                <c:pt idx="156">
                  <c:v>50.442477876106196</c:v>
                </c:pt>
                <c:pt idx="157">
                  <c:v>50.442477876106196</c:v>
                </c:pt>
                <c:pt idx="158">
                  <c:v>50.442477876106196</c:v>
                </c:pt>
                <c:pt idx="159">
                  <c:v>50.442477876106196</c:v>
                </c:pt>
                <c:pt idx="160">
                  <c:v>50.442477876106196</c:v>
                </c:pt>
                <c:pt idx="161">
                  <c:v>50.442477876106196</c:v>
                </c:pt>
                <c:pt idx="162">
                  <c:v>50.442477876106196</c:v>
                </c:pt>
                <c:pt idx="163">
                  <c:v>50.442477876106196</c:v>
                </c:pt>
                <c:pt idx="164">
                  <c:v>50.442477876106196</c:v>
                </c:pt>
                <c:pt idx="165">
                  <c:v>50.442477876106196</c:v>
                </c:pt>
                <c:pt idx="166">
                  <c:v>50.442477876106196</c:v>
                </c:pt>
                <c:pt idx="167">
                  <c:v>50.442477876106196</c:v>
                </c:pt>
                <c:pt idx="168">
                  <c:v>50.442477876106196</c:v>
                </c:pt>
                <c:pt idx="169">
                  <c:v>50.442477876106196</c:v>
                </c:pt>
                <c:pt idx="170">
                  <c:v>50.442477876106196</c:v>
                </c:pt>
                <c:pt idx="171">
                  <c:v>50.442477876106196</c:v>
                </c:pt>
                <c:pt idx="172">
                  <c:v>50.442477876106196</c:v>
                </c:pt>
                <c:pt idx="173">
                  <c:v>50.442477876106196</c:v>
                </c:pt>
                <c:pt idx="174">
                  <c:v>50.442477876106196</c:v>
                </c:pt>
                <c:pt idx="175">
                  <c:v>50.442477876106196</c:v>
                </c:pt>
                <c:pt idx="176">
                  <c:v>50.442477876106196</c:v>
                </c:pt>
                <c:pt idx="177">
                  <c:v>50.442477876106196</c:v>
                </c:pt>
                <c:pt idx="178">
                  <c:v>50.442477876106196</c:v>
                </c:pt>
                <c:pt idx="179">
                  <c:v>50.884955752212392</c:v>
                </c:pt>
                <c:pt idx="180">
                  <c:v>50.884955752212392</c:v>
                </c:pt>
                <c:pt idx="181">
                  <c:v>50.884955752212392</c:v>
                </c:pt>
                <c:pt idx="182">
                  <c:v>50.884955752212392</c:v>
                </c:pt>
                <c:pt idx="183">
                  <c:v>50.884955752212392</c:v>
                </c:pt>
                <c:pt idx="184">
                  <c:v>50.884955752212392</c:v>
                </c:pt>
                <c:pt idx="185">
                  <c:v>50.884955752212392</c:v>
                </c:pt>
                <c:pt idx="186">
                  <c:v>50.884955752212392</c:v>
                </c:pt>
                <c:pt idx="187">
                  <c:v>50.884955752212392</c:v>
                </c:pt>
                <c:pt idx="188">
                  <c:v>50.884955752212392</c:v>
                </c:pt>
                <c:pt idx="189">
                  <c:v>50.884955752212392</c:v>
                </c:pt>
                <c:pt idx="190">
                  <c:v>50.884955752212392</c:v>
                </c:pt>
                <c:pt idx="191">
                  <c:v>50.884955752212392</c:v>
                </c:pt>
                <c:pt idx="192">
                  <c:v>50.884955752212392</c:v>
                </c:pt>
                <c:pt idx="193">
                  <c:v>50.884955752212392</c:v>
                </c:pt>
                <c:pt idx="194">
                  <c:v>50.884955752212392</c:v>
                </c:pt>
                <c:pt idx="195">
                  <c:v>51.327433628318587</c:v>
                </c:pt>
                <c:pt idx="196">
                  <c:v>51.327433628318587</c:v>
                </c:pt>
                <c:pt idx="197">
                  <c:v>51.327433628318587</c:v>
                </c:pt>
                <c:pt idx="198">
                  <c:v>51.327433628318587</c:v>
                </c:pt>
                <c:pt idx="199">
                  <c:v>51.327433628318587</c:v>
                </c:pt>
                <c:pt idx="200">
                  <c:v>51.327433628318587</c:v>
                </c:pt>
                <c:pt idx="201">
                  <c:v>51.327433628318587</c:v>
                </c:pt>
                <c:pt idx="202">
                  <c:v>51.327433628318587</c:v>
                </c:pt>
                <c:pt idx="203">
                  <c:v>51.327433628318587</c:v>
                </c:pt>
                <c:pt idx="204">
                  <c:v>51.327433628318587</c:v>
                </c:pt>
                <c:pt idx="205">
                  <c:v>51.327433628318587</c:v>
                </c:pt>
                <c:pt idx="206">
                  <c:v>51.327433628318587</c:v>
                </c:pt>
                <c:pt idx="207">
                  <c:v>51.327433628318587</c:v>
                </c:pt>
                <c:pt idx="208">
                  <c:v>51.327433628318587</c:v>
                </c:pt>
                <c:pt idx="209">
                  <c:v>51.327433628318587</c:v>
                </c:pt>
                <c:pt idx="210">
                  <c:v>51.327433628318587</c:v>
                </c:pt>
                <c:pt idx="211">
                  <c:v>51.327433628318587</c:v>
                </c:pt>
                <c:pt idx="212">
                  <c:v>51.327433628318587</c:v>
                </c:pt>
                <c:pt idx="213">
                  <c:v>51.327433628318587</c:v>
                </c:pt>
                <c:pt idx="214">
                  <c:v>51.327433628318587</c:v>
                </c:pt>
                <c:pt idx="215">
                  <c:v>51.327433628318587</c:v>
                </c:pt>
                <c:pt idx="216">
                  <c:v>51.327433628318587</c:v>
                </c:pt>
                <c:pt idx="217">
                  <c:v>51.327433628318587</c:v>
                </c:pt>
                <c:pt idx="218">
                  <c:v>51.327433628318587</c:v>
                </c:pt>
                <c:pt idx="219">
                  <c:v>51.327433628318587</c:v>
                </c:pt>
                <c:pt idx="220">
                  <c:v>51.327433628318587</c:v>
                </c:pt>
                <c:pt idx="221">
                  <c:v>51.327433628318587</c:v>
                </c:pt>
                <c:pt idx="222">
                  <c:v>51.327433628318587</c:v>
                </c:pt>
                <c:pt idx="223">
                  <c:v>51.327433628318587</c:v>
                </c:pt>
                <c:pt idx="224">
                  <c:v>51.327433628318587</c:v>
                </c:pt>
                <c:pt idx="225">
                  <c:v>51.327433628318587</c:v>
                </c:pt>
                <c:pt idx="226">
                  <c:v>51.327433628318587</c:v>
                </c:pt>
                <c:pt idx="227">
                  <c:v>51.327433628318587</c:v>
                </c:pt>
                <c:pt idx="228">
                  <c:v>51.327433628318587</c:v>
                </c:pt>
                <c:pt idx="229">
                  <c:v>51.327433628318587</c:v>
                </c:pt>
                <c:pt idx="230">
                  <c:v>51.327433628318587</c:v>
                </c:pt>
                <c:pt idx="231">
                  <c:v>51.327433628318587</c:v>
                </c:pt>
                <c:pt idx="232">
                  <c:v>51.327433628318587</c:v>
                </c:pt>
                <c:pt idx="233">
                  <c:v>51.327433628318587</c:v>
                </c:pt>
                <c:pt idx="234">
                  <c:v>51.769911504424783</c:v>
                </c:pt>
                <c:pt idx="235">
                  <c:v>51.769911504424783</c:v>
                </c:pt>
                <c:pt idx="236">
                  <c:v>51.769911504424783</c:v>
                </c:pt>
                <c:pt idx="237">
                  <c:v>51.769911504424783</c:v>
                </c:pt>
                <c:pt idx="238">
                  <c:v>51.769911504424783</c:v>
                </c:pt>
                <c:pt idx="239">
                  <c:v>51.769911504424783</c:v>
                </c:pt>
                <c:pt idx="240">
                  <c:v>51.769911504424783</c:v>
                </c:pt>
                <c:pt idx="241">
                  <c:v>51.769911504424783</c:v>
                </c:pt>
                <c:pt idx="242">
                  <c:v>51.769911504424783</c:v>
                </c:pt>
                <c:pt idx="243">
                  <c:v>51.769911504424783</c:v>
                </c:pt>
                <c:pt idx="244">
                  <c:v>51.769911504424783</c:v>
                </c:pt>
                <c:pt idx="245">
                  <c:v>51.769911504424783</c:v>
                </c:pt>
                <c:pt idx="246">
                  <c:v>51.769911504424783</c:v>
                </c:pt>
                <c:pt idx="247">
                  <c:v>51.769911504424783</c:v>
                </c:pt>
                <c:pt idx="248">
                  <c:v>51.769911504424783</c:v>
                </c:pt>
                <c:pt idx="249">
                  <c:v>51.769911504424783</c:v>
                </c:pt>
                <c:pt idx="250">
                  <c:v>51.769911504424783</c:v>
                </c:pt>
                <c:pt idx="251">
                  <c:v>52.212389380530979</c:v>
                </c:pt>
                <c:pt idx="252">
                  <c:v>52.212389380530979</c:v>
                </c:pt>
                <c:pt idx="253">
                  <c:v>52.212389380530979</c:v>
                </c:pt>
                <c:pt idx="254">
                  <c:v>52.212389380530979</c:v>
                </c:pt>
                <c:pt idx="255">
                  <c:v>52.212389380530979</c:v>
                </c:pt>
                <c:pt idx="256">
                  <c:v>52.212389380530979</c:v>
                </c:pt>
                <c:pt idx="257">
                  <c:v>52.212389380530979</c:v>
                </c:pt>
                <c:pt idx="258">
                  <c:v>52.212389380530979</c:v>
                </c:pt>
                <c:pt idx="259">
                  <c:v>52.212389380530979</c:v>
                </c:pt>
                <c:pt idx="260">
                  <c:v>52.212389380530979</c:v>
                </c:pt>
                <c:pt idx="261">
                  <c:v>52.212389380530979</c:v>
                </c:pt>
                <c:pt idx="262">
                  <c:v>52.212389380530979</c:v>
                </c:pt>
                <c:pt idx="263">
                  <c:v>52.212389380530979</c:v>
                </c:pt>
                <c:pt idx="264">
                  <c:v>52.212389380530979</c:v>
                </c:pt>
                <c:pt idx="265">
                  <c:v>52.212389380530979</c:v>
                </c:pt>
                <c:pt idx="266">
                  <c:v>52.654867256637175</c:v>
                </c:pt>
                <c:pt idx="267">
                  <c:v>52.654867256637175</c:v>
                </c:pt>
                <c:pt idx="268">
                  <c:v>52.654867256637175</c:v>
                </c:pt>
                <c:pt idx="269">
                  <c:v>53.097345132743371</c:v>
                </c:pt>
                <c:pt idx="270">
                  <c:v>53.097345132743371</c:v>
                </c:pt>
                <c:pt idx="271">
                  <c:v>53.097345132743371</c:v>
                </c:pt>
                <c:pt idx="272">
                  <c:v>53.097345132743371</c:v>
                </c:pt>
                <c:pt idx="273">
                  <c:v>53.097345132743371</c:v>
                </c:pt>
                <c:pt idx="274">
                  <c:v>53.097345132743371</c:v>
                </c:pt>
                <c:pt idx="275">
                  <c:v>53.097345132743371</c:v>
                </c:pt>
                <c:pt idx="276">
                  <c:v>53.097345132743371</c:v>
                </c:pt>
                <c:pt idx="277">
                  <c:v>53.097345132743371</c:v>
                </c:pt>
                <c:pt idx="278">
                  <c:v>53.097345132743371</c:v>
                </c:pt>
                <c:pt idx="279">
                  <c:v>53.097345132743371</c:v>
                </c:pt>
                <c:pt idx="280">
                  <c:v>53.539823008849567</c:v>
                </c:pt>
                <c:pt idx="281">
                  <c:v>53.539823008849567</c:v>
                </c:pt>
                <c:pt idx="282">
                  <c:v>53.539823008849567</c:v>
                </c:pt>
                <c:pt idx="283">
                  <c:v>53.539823008849567</c:v>
                </c:pt>
                <c:pt idx="284">
                  <c:v>53.539823008849567</c:v>
                </c:pt>
                <c:pt idx="285">
                  <c:v>53.539823008849567</c:v>
                </c:pt>
                <c:pt idx="286">
                  <c:v>53.539823008849567</c:v>
                </c:pt>
                <c:pt idx="287">
                  <c:v>53.982300884955748</c:v>
                </c:pt>
                <c:pt idx="288">
                  <c:v>53.982300884955748</c:v>
                </c:pt>
                <c:pt idx="289">
                  <c:v>54.424778761061944</c:v>
                </c:pt>
                <c:pt idx="290">
                  <c:v>54.424778761061944</c:v>
                </c:pt>
                <c:pt idx="291">
                  <c:v>54.424778761061944</c:v>
                </c:pt>
                <c:pt idx="292">
                  <c:v>54.86725663716814</c:v>
                </c:pt>
                <c:pt idx="293">
                  <c:v>54.86725663716814</c:v>
                </c:pt>
                <c:pt idx="294">
                  <c:v>54.86725663716814</c:v>
                </c:pt>
                <c:pt idx="295">
                  <c:v>54.86725663716814</c:v>
                </c:pt>
                <c:pt idx="296">
                  <c:v>55.309734513274336</c:v>
                </c:pt>
                <c:pt idx="297">
                  <c:v>55.309734513274336</c:v>
                </c:pt>
                <c:pt idx="298">
                  <c:v>55.309734513274336</c:v>
                </c:pt>
                <c:pt idx="299">
                  <c:v>55.309734513274336</c:v>
                </c:pt>
                <c:pt idx="300">
                  <c:v>55.309734513274336</c:v>
                </c:pt>
                <c:pt idx="301">
                  <c:v>55.309734513274336</c:v>
                </c:pt>
                <c:pt idx="302">
                  <c:v>55.752212389380531</c:v>
                </c:pt>
                <c:pt idx="303">
                  <c:v>55.752212389380531</c:v>
                </c:pt>
                <c:pt idx="304">
                  <c:v>55.752212389380531</c:v>
                </c:pt>
                <c:pt idx="305">
                  <c:v>55.752212389380531</c:v>
                </c:pt>
                <c:pt idx="306">
                  <c:v>55.752212389380531</c:v>
                </c:pt>
                <c:pt idx="307">
                  <c:v>55.752212389380531</c:v>
                </c:pt>
                <c:pt idx="308">
                  <c:v>55.752212389380531</c:v>
                </c:pt>
                <c:pt idx="309">
                  <c:v>55.752212389380531</c:v>
                </c:pt>
                <c:pt idx="310">
                  <c:v>55.752212389380531</c:v>
                </c:pt>
                <c:pt idx="311">
                  <c:v>55.752212389380531</c:v>
                </c:pt>
                <c:pt idx="312">
                  <c:v>55.752212389380531</c:v>
                </c:pt>
                <c:pt idx="313">
                  <c:v>55.752212389380531</c:v>
                </c:pt>
                <c:pt idx="314">
                  <c:v>55.752212389380531</c:v>
                </c:pt>
                <c:pt idx="315">
                  <c:v>55.752212389380531</c:v>
                </c:pt>
                <c:pt idx="316">
                  <c:v>55.752212389380531</c:v>
                </c:pt>
                <c:pt idx="317">
                  <c:v>55.752212389380531</c:v>
                </c:pt>
                <c:pt idx="318">
                  <c:v>55.752212389380531</c:v>
                </c:pt>
                <c:pt idx="319">
                  <c:v>55.752212389380531</c:v>
                </c:pt>
                <c:pt idx="320">
                  <c:v>55.752212389380531</c:v>
                </c:pt>
                <c:pt idx="321">
                  <c:v>55.752212389380531</c:v>
                </c:pt>
                <c:pt idx="322">
                  <c:v>55.752212389380531</c:v>
                </c:pt>
                <c:pt idx="323">
                  <c:v>55.752212389380531</c:v>
                </c:pt>
                <c:pt idx="324">
                  <c:v>55.752212389380531</c:v>
                </c:pt>
                <c:pt idx="325">
                  <c:v>55.752212389380531</c:v>
                </c:pt>
                <c:pt idx="326">
                  <c:v>55.752212389380531</c:v>
                </c:pt>
                <c:pt idx="327">
                  <c:v>55.752212389380531</c:v>
                </c:pt>
                <c:pt idx="328">
                  <c:v>55.752212389380531</c:v>
                </c:pt>
                <c:pt idx="329">
                  <c:v>55.752212389380531</c:v>
                </c:pt>
                <c:pt idx="330">
                  <c:v>55.752212389380531</c:v>
                </c:pt>
                <c:pt idx="331">
                  <c:v>55.752212389380531</c:v>
                </c:pt>
                <c:pt idx="332">
                  <c:v>55.752212389380531</c:v>
                </c:pt>
                <c:pt idx="333">
                  <c:v>55.752212389380531</c:v>
                </c:pt>
                <c:pt idx="334">
                  <c:v>55.752212389380531</c:v>
                </c:pt>
                <c:pt idx="335">
                  <c:v>56.194690265486727</c:v>
                </c:pt>
                <c:pt idx="336">
                  <c:v>56.194690265486727</c:v>
                </c:pt>
                <c:pt idx="337">
                  <c:v>56.637168141592923</c:v>
                </c:pt>
                <c:pt idx="338">
                  <c:v>56.637168141592923</c:v>
                </c:pt>
                <c:pt idx="339">
                  <c:v>56.637168141592923</c:v>
                </c:pt>
                <c:pt idx="340">
                  <c:v>56.637168141592923</c:v>
                </c:pt>
                <c:pt idx="341">
                  <c:v>56.637168141592923</c:v>
                </c:pt>
                <c:pt idx="342">
                  <c:v>57.079646017699112</c:v>
                </c:pt>
                <c:pt idx="343">
                  <c:v>57.079646017699112</c:v>
                </c:pt>
                <c:pt idx="344">
                  <c:v>57.522123893805308</c:v>
                </c:pt>
                <c:pt idx="345">
                  <c:v>57.964601769911503</c:v>
                </c:pt>
                <c:pt idx="346">
                  <c:v>57.964601769911503</c:v>
                </c:pt>
                <c:pt idx="347">
                  <c:v>57.964601769911503</c:v>
                </c:pt>
                <c:pt idx="348">
                  <c:v>57.964601769911503</c:v>
                </c:pt>
                <c:pt idx="349">
                  <c:v>57.964601769911503</c:v>
                </c:pt>
                <c:pt idx="350">
                  <c:v>57.964601769911503</c:v>
                </c:pt>
                <c:pt idx="351">
                  <c:v>57.964601769911503</c:v>
                </c:pt>
                <c:pt idx="352">
                  <c:v>57.964601769911503</c:v>
                </c:pt>
                <c:pt idx="353">
                  <c:v>57.964601769911503</c:v>
                </c:pt>
                <c:pt idx="354">
                  <c:v>57.964601769911503</c:v>
                </c:pt>
                <c:pt idx="355">
                  <c:v>57.964601769911503</c:v>
                </c:pt>
                <c:pt idx="356">
                  <c:v>57.964601769911503</c:v>
                </c:pt>
                <c:pt idx="357">
                  <c:v>57.964601769911503</c:v>
                </c:pt>
                <c:pt idx="358">
                  <c:v>58.407079646017699</c:v>
                </c:pt>
                <c:pt idx="359">
                  <c:v>58.407079646017699</c:v>
                </c:pt>
                <c:pt idx="360">
                  <c:v>58.407079646017699</c:v>
                </c:pt>
                <c:pt idx="361">
                  <c:v>58.407079646017699</c:v>
                </c:pt>
                <c:pt idx="362">
                  <c:v>58.849557522123895</c:v>
                </c:pt>
                <c:pt idx="363">
                  <c:v>59.292035398230091</c:v>
                </c:pt>
                <c:pt idx="364">
                  <c:v>59.292035398230091</c:v>
                </c:pt>
                <c:pt idx="365">
                  <c:v>59.734513274336287</c:v>
                </c:pt>
                <c:pt idx="366">
                  <c:v>59.734513274336287</c:v>
                </c:pt>
                <c:pt idx="367">
                  <c:v>60.619469026548678</c:v>
                </c:pt>
                <c:pt idx="368">
                  <c:v>61.06194690265486</c:v>
                </c:pt>
                <c:pt idx="369">
                  <c:v>61.504424778761056</c:v>
                </c:pt>
                <c:pt idx="370">
                  <c:v>61.504424778761056</c:v>
                </c:pt>
                <c:pt idx="371">
                  <c:v>61.504424778761056</c:v>
                </c:pt>
                <c:pt idx="372">
                  <c:v>61.504424778761056</c:v>
                </c:pt>
                <c:pt idx="373">
                  <c:v>61.504424778761056</c:v>
                </c:pt>
                <c:pt idx="374">
                  <c:v>61.504424778761056</c:v>
                </c:pt>
                <c:pt idx="375">
                  <c:v>61.504424778761056</c:v>
                </c:pt>
                <c:pt idx="376">
                  <c:v>61.504424778761056</c:v>
                </c:pt>
                <c:pt idx="377">
                  <c:v>61.946902654867252</c:v>
                </c:pt>
                <c:pt idx="378">
                  <c:v>61.946902654867252</c:v>
                </c:pt>
                <c:pt idx="379">
                  <c:v>61.946902654867252</c:v>
                </c:pt>
                <c:pt idx="380">
                  <c:v>61.946902654867252</c:v>
                </c:pt>
                <c:pt idx="381">
                  <c:v>62.389380530973447</c:v>
                </c:pt>
                <c:pt idx="382">
                  <c:v>62.389380530973447</c:v>
                </c:pt>
                <c:pt idx="383">
                  <c:v>62.389380530973447</c:v>
                </c:pt>
                <c:pt idx="384">
                  <c:v>62.389380530973447</c:v>
                </c:pt>
                <c:pt idx="385">
                  <c:v>62.831858407079643</c:v>
                </c:pt>
                <c:pt idx="386">
                  <c:v>63.274336283185839</c:v>
                </c:pt>
                <c:pt idx="387">
                  <c:v>63.274336283185839</c:v>
                </c:pt>
                <c:pt idx="388">
                  <c:v>63.274336283185839</c:v>
                </c:pt>
                <c:pt idx="389">
                  <c:v>63.274336283185839</c:v>
                </c:pt>
                <c:pt idx="390">
                  <c:v>63.274336283185839</c:v>
                </c:pt>
                <c:pt idx="391">
                  <c:v>63.274336283185839</c:v>
                </c:pt>
                <c:pt idx="392">
                  <c:v>63.716814159292035</c:v>
                </c:pt>
                <c:pt idx="393">
                  <c:v>63.716814159292035</c:v>
                </c:pt>
                <c:pt idx="394">
                  <c:v>64.601769911504419</c:v>
                </c:pt>
                <c:pt idx="395">
                  <c:v>64.601769911504419</c:v>
                </c:pt>
                <c:pt idx="396">
                  <c:v>64.601769911504419</c:v>
                </c:pt>
                <c:pt idx="397">
                  <c:v>64.601769911504419</c:v>
                </c:pt>
                <c:pt idx="398">
                  <c:v>64.601769911504419</c:v>
                </c:pt>
                <c:pt idx="399">
                  <c:v>64.601769911504419</c:v>
                </c:pt>
                <c:pt idx="400">
                  <c:v>64.601769911504419</c:v>
                </c:pt>
                <c:pt idx="401">
                  <c:v>65.044247787610615</c:v>
                </c:pt>
                <c:pt idx="402">
                  <c:v>65.044247787610615</c:v>
                </c:pt>
                <c:pt idx="403">
                  <c:v>65.044247787610615</c:v>
                </c:pt>
                <c:pt idx="404">
                  <c:v>65.044247787610615</c:v>
                </c:pt>
                <c:pt idx="405">
                  <c:v>65.044247787610615</c:v>
                </c:pt>
                <c:pt idx="406">
                  <c:v>65.044247787610615</c:v>
                </c:pt>
                <c:pt idx="407">
                  <c:v>65.044247787610615</c:v>
                </c:pt>
                <c:pt idx="408">
                  <c:v>65.044247787610615</c:v>
                </c:pt>
                <c:pt idx="409">
                  <c:v>65.044247787610615</c:v>
                </c:pt>
                <c:pt idx="410">
                  <c:v>65.486725663716811</c:v>
                </c:pt>
                <c:pt idx="411">
                  <c:v>65.929203539823007</c:v>
                </c:pt>
                <c:pt idx="412">
                  <c:v>65.929203539823007</c:v>
                </c:pt>
                <c:pt idx="413">
                  <c:v>65.929203539823007</c:v>
                </c:pt>
                <c:pt idx="414">
                  <c:v>65.929203539823007</c:v>
                </c:pt>
                <c:pt idx="415">
                  <c:v>65.929203539823007</c:v>
                </c:pt>
                <c:pt idx="416">
                  <c:v>65.929203539823007</c:v>
                </c:pt>
                <c:pt idx="417">
                  <c:v>66.371681415929203</c:v>
                </c:pt>
                <c:pt idx="418">
                  <c:v>67.256637168141594</c:v>
                </c:pt>
                <c:pt idx="419">
                  <c:v>67.256637168141594</c:v>
                </c:pt>
                <c:pt idx="420">
                  <c:v>67.256637168141594</c:v>
                </c:pt>
                <c:pt idx="421">
                  <c:v>67.256637168141594</c:v>
                </c:pt>
                <c:pt idx="422">
                  <c:v>67.256637168141594</c:v>
                </c:pt>
                <c:pt idx="423">
                  <c:v>67.256637168141594</c:v>
                </c:pt>
                <c:pt idx="424">
                  <c:v>67.69911504424779</c:v>
                </c:pt>
                <c:pt idx="425">
                  <c:v>67.69911504424779</c:v>
                </c:pt>
                <c:pt idx="426">
                  <c:v>67.69911504424779</c:v>
                </c:pt>
                <c:pt idx="427">
                  <c:v>68.141592920353972</c:v>
                </c:pt>
                <c:pt idx="428">
                  <c:v>68.584070796460168</c:v>
                </c:pt>
                <c:pt idx="429">
                  <c:v>69.469026548672559</c:v>
                </c:pt>
                <c:pt idx="430">
                  <c:v>69.911504424778755</c:v>
                </c:pt>
                <c:pt idx="431">
                  <c:v>69.911504424778755</c:v>
                </c:pt>
                <c:pt idx="432">
                  <c:v>69.911504424778755</c:v>
                </c:pt>
                <c:pt idx="433">
                  <c:v>70.353982300884951</c:v>
                </c:pt>
                <c:pt idx="434">
                  <c:v>70.353982300884951</c:v>
                </c:pt>
                <c:pt idx="435">
                  <c:v>70.353982300884951</c:v>
                </c:pt>
                <c:pt idx="436">
                  <c:v>70.353982300884951</c:v>
                </c:pt>
                <c:pt idx="437">
                  <c:v>70.353982300884951</c:v>
                </c:pt>
                <c:pt idx="438">
                  <c:v>70.353982300884951</c:v>
                </c:pt>
                <c:pt idx="439">
                  <c:v>70.353982300884951</c:v>
                </c:pt>
                <c:pt idx="440">
                  <c:v>70.796460176991147</c:v>
                </c:pt>
                <c:pt idx="441">
                  <c:v>70.796460176991147</c:v>
                </c:pt>
                <c:pt idx="442">
                  <c:v>70.796460176991147</c:v>
                </c:pt>
                <c:pt idx="443">
                  <c:v>70.796460176991147</c:v>
                </c:pt>
                <c:pt idx="444">
                  <c:v>70.796460176991147</c:v>
                </c:pt>
                <c:pt idx="445">
                  <c:v>70.796460176991147</c:v>
                </c:pt>
                <c:pt idx="446">
                  <c:v>71.238938053097343</c:v>
                </c:pt>
                <c:pt idx="447">
                  <c:v>71.238938053097343</c:v>
                </c:pt>
                <c:pt idx="448">
                  <c:v>71.238938053097343</c:v>
                </c:pt>
                <c:pt idx="449">
                  <c:v>71.238938053097343</c:v>
                </c:pt>
                <c:pt idx="450">
                  <c:v>71.238938053097343</c:v>
                </c:pt>
                <c:pt idx="451">
                  <c:v>71.238938053097343</c:v>
                </c:pt>
                <c:pt idx="452">
                  <c:v>71.238938053097343</c:v>
                </c:pt>
                <c:pt idx="453">
                  <c:v>71.238938053097343</c:v>
                </c:pt>
                <c:pt idx="454">
                  <c:v>71.238938053097343</c:v>
                </c:pt>
                <c:pt idx="455">
                  <c:v>71.238938053097343</c:v>
                </c:pt>
                <c:pt idx="456">
                  <c:v>71.238938053097343</c:v>
                </c:pt>
                <c:pt idx="457">
                  <c:v>71.238938053097343</c:v>
                </c:pt>
                <c:pt idx="458">
                  <c:v>71.238938053097343</c:v>
                </c:pt>
                <c:pt idx="459">
                  <c:v>71.238938053097343</c:v>
                </c:pt>
                <c:pt idx="460">
                  <c:v>71.238938053097343</c:v>
                </c:pt>
                <c:pt idx="461">
                  <c:v>71.238938053097343</c:v>
                </c:pt>
                <c:pt idx="462">
                  <c:v>71.238938053097343</c:v>
                </c:pt>
                <c:pt idx="463">
                  <c:v>71.238938053097343</c:v>
                </c:pt>
                <c:pt idx="464">
                  <c:v>71.238938053097343</c:v>
                </c:pt>
                <c:pt idx="465">
                  <c:v>71.238938053097343</c:v>
                </c:pt>
                <c:pt idx="466">
                  <c:v>71.238938053097343</c:v>
                </c:pt>
                <c:pt idx="467">
                  <c:v>71.238938053097343</c:v>
                </c:pt>
                <c:pt idx="468">
                  <c:v>71.238938053097343</c:v>
                </c:pt>
                <c:pt idx="469">
                  <c:v>71.238938053097343</c:v>
                </c:pt>
                <c:pt idx="470">
                  <c:v>71.238938053097343</c:v>
                </c:pt>
                <c:pt idx="471">
                  <c:v>71.238938053097343</c:v>
                </c:pt>
                <c:pt idx="472">
                  <c:v>71.238938053097343</c:v>
                </c:pt>
                <c:pt idx="473">
                  <c:v>71.238938053097343</c:v>
                </c:pt>
                <c:pt idx="474">
                  <c:v>71.238938053097343</c:v>
                </c:pt>
                <c:pt idx="475">
                  <c:v>71.238938053097343</c:v>
                </c:pt>
                <c:pt idx="476">
                  <c:v>71.238938053097343</c:v>
                </c:pt>
                <c:pt idx="477">
                  <c:v>71.238938053097343</c:v>
                </c:pt>
                <c:pt idx="478">
                  <c:v>71.238938053097343</c:v>
                </c:pt>
                <c:pt idx="479">
                  <c:v>71.238938053097343</c:v>
                </c:pt>
                <c:pt idx="480">
                  <c:v>71.238938053097343</c:v>
                </c:pt>
                <c:pt idx="481">
                  <c:v>71.238938053097343</c:v>
                </c:pt>
                <c:pt idx="482">
                  <c:v>71.238938053097343</c:v>
                </c:pt>
                <c:pt idx="483">
                  <c:v>71.238938053097343</c:v>
                </c:pt>
                <c:pt idx="484">
                  <c:v>71.681415929203538</c:v>
                </c:pt>
                <c:pt idx="485">
                  <c:v>71.681415929203538</c:v>
                </c:pt>
                <c:pt idx="486">
                  <c:v>71.681415929203538</c:v>
                </c:pt>
                <c:pt idx="487">
                  <c:v>71.681415929203538</c:v>
                </c:pt>
                <c:pt idx="488">
                  <c:v>72.123893805309734</c:v>
                </c:pt>
                <c:pt idx="489">
                  <c:v>72.123893805309734</c:v>
                </c:pt>
                <c:pt idx="490">
                  <c:v>72.123893805309734</c:v>
                </c:pt>
                <c:pt idx="491">
                  <c:v>72.123893805309734</c:v>
                </c:pt>
                <c:pt idx="492">
                  <c:v>72.123893805309734</c:v>
                </c:pt>
                <c:pt idx="493">
                  <c:v>72.123893805309734</c:v>
                </c:pt>
                <c:pt idx="494">
                  <c:v>72.123893805309734</c:v>
                </c:pt>
                <c:pt idx="495">
                  <c:v>72.123893805309734</c:v>
                </c:pt>
                <c:pt idx="496">
                  <c:v>72.123893805309734</c:v>
                </c:pt>
                <c:pt idx="497">
                  <c:v>72.123893805309734</c:v>
                </c:pt>
                <c:pt idx="498">
                  <c:v>72.123893805309734</c:v>
                </c:pt>
                <c:pt idx="499">
                  <c:v>72.123893805309734</c:v>
                </c:pt>
                <c:pt idx="500">
                  <c:v>72.123893805309734</c:v>
                </c:pt>
                <c:pt idx="501">
                  <c:v>72.123893805309734</c:v>
                </c:pt>
                <c:pt idx="502">
                  <c:v>72.123893805309734</c:v>
                </c:pt>
                <c:pt idx="503">
                  <c:v>72.123893805309734</c:v>
                </c:pt>
                <c:pt idx="504">
                  <c:v>72.123893805309734</c:v>
                </c:pt>
                <c:pt idx="505">
                  <c:v>72.123893805309734</c:v>
                </c:pt>
                <c:pt idx="506">
                  <c:v>72.123893805309734</c:v>
                </c:pt>
                <c:pt idx="507">
                  <c:v>72.123893805309734</c:v>
                </c:pt>
                <c:pt idx="508">
                  <c:v>72.123893805309734</c:v>
                </c:pt>
                <c:pt idx="509">
                  <c:v>72.123893805309734</c:v>
                </c:pt>
                <c:pt idx="510">
                  <c:v>72.123893805309734</c:v>
                </c:pt>
                <c:pt idx="511">
                  <c:v>72.123893805309734</c:v>
                </c:pt>
                <c:pt idx="512">
                  <c:v>72.123893805309734</c:v>
                </c:pt>
                <c:pt idx="513">
                  <c:v>72.123893805309734</c:v>
                </c:pt>
                <c:pt idx="514">
                  <c:v>72.123893805309734</c:v>
                </c:pt>
                <c:pt idx="515">
                  <c:v>72.123893805309734</c:v>
                </c:pt>
                <c:pt idx="516">
                  <c:v>72.123893805309734</c:v>
                </c:pt>
                <c:pt idx="517">
                  <c:v>72.123893805309734</c:v>
                </c:pt>
                <c:pt idx="518">
                  <c:v>72.123893805309734</c:v>
                </c:pt>
                <c:pt idx="519">
                  <c:v>72.123893805309734</c:v>
                </c:pt>
                <c:pt idx="520">
                  <c:v>72.123893805309734</c:v>
                </c:pt>
                <c:pt idx="521">
                  <c:v>72.123893805309734</c:v>
                </c:pt>
                <c:pt idx="522">
                  <c:v>72.123893805309734</c:v>
                </c:pt>
                <c:pt idx="523">
                  <c:v>72.123893805309734</c:v>
                </c:pt>
                <c:pt idx="524">
                  <c:v>72.123893805309734</c:v>
                </c:pt>
                <c:pt idx="525">
                  <c:v>72.123893805309734</c:v>
                </c:pt>
                <c:pt idx="526">
                  <c:v>72.123893805309734</c:v>
                </c:pt>
                <c:pt idx="527">
                  <c:v>72.123893805309734</c:v>
                </c:pt>
                <c:pt idx="528">
                  <c:v>72.123893805309734</c:v>
                </c:pt>
                <c:pt idx="529">
                  <c:v>72.123893805309734</c:v>
                </c:pt>
                <c:pt idx="530">
                  <c:v>72.123893805309734</c:v>
                </c:pt>
                <c:pt idx="531">
                  <c:v>72.123893805309734</c:v>
                </c:pt>
                <c:pt idx="532">
                  <c:v>72.123893805309734</c:v>
                </c:pt>
                <c:pt idx="533">
                  <c:v>72.123893805309734</c:v>
                </c:pt>
                <c:pt idx="534">
                  <c:v>72.123893805309734</c:v>
                </c:pt>
                <c:pt idx="535">
                  <c:v>72.123893805309734</c:v>
                </c:pt>
                <c:pt idx="536">
                  <c:v>72.123893805309734</c:v>
                </c:pt>
                <c:pt idx="537">
                  <c:v>72.123893805309734</c:v>
                </c:pt>
                <c:pt idx="538">
                  <c:v>72.123893805309734</c:v>
                </c:pt>
                <c:pt idx="539">
                  <c:v>72.123893805309734</c:v>
                </c:pt>
                <c:pt idx="540">
                  <c:v>72.123893805309734</c:v>
                </c:pt>
                <c:pt idx="541">
                  <c:v>72.123893805309734</c:v>
                </c:pt>
                <c:pt idx="542">
                  <c:v>72.123893805309734</c:v>
                </c:pt>
                <c:pt idx="543">
                  <c:v>72.123893805309734</c:v>
                </c:pt>
                <c:pt idx="544">
                  <c:v>72.123893805309734</c:v>
                </c:pt>
                <c:pt idx="545">
                  <c:v>72.123893805309734</c:v>
                </c:pt>
                <c:pt idx="546">
                  <c:v>72.123893805309734</c:v>
                </c:pt>
                <c:pt idx="547">
                  <c:v>72.123893805309734</c:v>
                </c:pt>
                <c:pt idx="548">
                  <c:v>72.123893805309734</c:v>
                </c:pt>
                <c:pt idx="549">
                  <c:v>72.123893805309734</c:v>
                </c:pt>
                <c:pt idx="550">
                  <c:v>72.123893805309734</c:v>
                </c:pt>
                <c:pt idx="551">
                  <c:v>72.123893805309734</c:v>
                </c:pt>
                <c:pt idx="552">
                  <c:v>72.123893805309734</c:v>
                </c:pt>
                <c:pt idx="553">
                  <c:v>72.123893805309734</c:v>
                </c:pt>
                <c:pt idx="554">
                  <c:v>72.123893805309734</c:v>
                </c:pt>
                <c:pt idx="555">
                  <c:v>72.123893805309734</c:v>
                </c:pt>
                <c:pt idx="556">
                  <c:v>72.123893805309734</c:v>
                </c:pt>
                <c:pt idx="557">
                  <c:v>72.123893805309734</c:v>
                </c:pt>
                <c:pt idx="558">
                  <c:v>72.123893805309734</c:v>
                </c:pt>
                <c:pt idx="559">
                  <c:v>72.123893805309734</c:v>
                </c:pt>
                <c:pt idx="560">
                  <c:v>72.123893805309734</c:v>
                </c:pt>
                <c:pt idx="561">
                  <c:v>72.123893805309734</c:v>
                </c:pt>
                <c:pt idx="562">
                  <c:v>72.123893805309734</c:v>
                </c:pt>
                <c:pt idx="563">
                  <c:v>72.123893805309734</c:v>
                </c:pt>
                <c:pt idx="564">
                  <c:v>72.123893805309734</c:v>
                </c:pt>
                <c:pt idx="565">
                  <c:v>72.56637168141593</c:v>
                </c:pt>
                <c:pt idx="566">
                  <c:v>72.56637168141593</c:v>
                </c:pt>
                <c:pt idx="567">
                  <c:v>72.56637168141593</c:v>
                </c:pt>
                <c:pt idx="568">
                  <c:v>72.56637168141593</c:v>
                </c:pt>
                <c:pt idx="569">
                  <c:v>72.56637168141593</c:v>
                </c:pt>
                <c:pt idx="570">
                  <c:v>72.56637168141593</c:v>
                </c:pt>
                <c:pt idx="571">
                  <c:v>72.56637168141593</c:v>
                </c:pt>
                <c:pt idx="572">
                  <c:v>72.56637168141593</c:v>
                </c:pt>
                <c:pt idx="573">
                  <c:v>72.56637168141593</c:v>
                </c:pt>
                <c:pt idx="574">
                  <c:v>72.56637168141593</c:v>
                </c:pt>
                <c:pt idx="575">
                  <c:v>72.56637168141593</c:v>
                </c:pt>
                <c:pt idx="576">
                  <c:v>72.56637168141593</c:v>
                </c:pt>
                <c:pt idx="577">
                  <c:v>72.56637168141593</c:v>
                </c:pt>
                <c:pt idx="578">
                  <c:v>72.56637168141593</c:v>
                </c:pt>
                <c:pt idx="579">
                  <c:v>72.56637168141593</c:v>
                </c:pt>
                <c:pt idx="580">
                  <c:v>72.56637168141593</c:v>
                </c:pt>
                <c:pt idx="581">
                  <c:v>72.56637168141593</c:v>
                </c:pt>
                <c:pt idx="582">
                  <c:v>72.56637168141593</c:v>
                </c:pt>
                <c:pt idx="583">
                  <c:v>72.56637168141593</c:v>
                </c:pt>
                <c:pt idx="584">
                  <c:v>72.56637168141593</c:v>
                </c:pt>
                <c:pt idx="585">
                  <c:v>72.56637168141593</c:v>
                </c:pt>
                <c:pt idx="586">
                  <c:v>72.56637168141593</c:v>
                </c:pt>
                <c:pt idx="587">
                  <c:v>72.56637168141593</c:v>
                </c:pt>
                <c:pt idx="588">
                  <c:v>72.56637168141593</c:v>
                </c:pt>
                <c:pt idx="589">
                  <c:v>72.56637168141593</c:v>
                </c:pt>
                <c:pt idx="590">
                  <c:v>72.56637168141593</c:v>
                </c:pt>
                <c:pt idx="591">
                  <c:v>72.56637168141593</c:v>
                </c:pt>
                <c:pt idx="592">
                  <c:v>72.56637168141593</c:v>
                </c:pt>
                <c:pt idx="593">
                  <c:v>72.56637168141593</c:v>
                </c:pt>
                <c:pt idx="594">
                  <c:v>72.56637168141593</c:v>
                </c:pt>
                <c:pt idx="595">
                  <c:v>72.56637168141593</c:v>
                </c:pt>
                <c:pt idx="596">
                  <c:v>72.56637168141593</c:v>
                </c:pt>
                <c:pt idx="597">
                  <c:v>72.56637168141593</c:v>
                </c:pt>
                <c:pt idx="598">
                  <c:v>72.56637168141593</c:v>
                </c:pt>
                <c:pt idx="599">
                  <c:v>72.56637168141593</c:v>
                </c:pt>
                <c:pt idx="600">
                  <c:v>72.56637168141593</c:v>
                </c:pt>
                <c:pt idx="601">
                  <c:v>72.56637168141593</c:v>
                </c:pt>
                <c:pt idx="602">
                  <c:v>72.56637168141593</c:v>
                </c:pt>
                <c:pt idx="603">
                  <c:v>72.56637168141593</c:v>
                </c:pt>
                <c:pt idx="604">
                  <c:v>72.56637168141593</c:v>
                </c:pt>
                <c:pt idx="605">
                  <c:v>72.56637168141593</c:v>
                </c:pt>
                <c:pt idx="606">
                  <c:v>72.56637168141593</c:v>
                </c:pt>
                <c:pt idx="607">
                  <c:v>72.56637168141593</c:v>
                </c:pt>
                <c:pt idx="608">
                  <c:v>72.56637168141593</c:v>
                </c:pt>
                <c:pt idx="609">
                  <c:v>72.56637168141593</c:v>
                </c:pt>
                <c:pt idx="610">
                  <c:v>72.56637168141593</c:v>
                </c:pt>
                <c:pt idx="611">
                  <c:v>72.56637168141593</c:v>
                </c:pt>
                <c:pt idx="612">
                  <c:v>72.56637168141593</c:v>
                </c:pt>
                <c:pt idx="613">
                  <c:v>72.56637168141593</c:v>
                </c:pt>
                <c:pt idx="614">
                  <c:v>72.56637168141593</c:v>
                </c:pt>
                <c:pt idx="615">
                  <c:v>72.56637168141593</c:v>
                </c:pt>
                <c:pt idx="616">
                  <c:v>72.56637168141593</c:v>
                </c:pt>
                <c:pt idx="617">
                  <c:v>72.56637168141593</c:v>
                </c:pt>
                <c:pt idx="618">
                  <c:v>72.56637168141593</c:v>
                </c:pt>
                <c:pt idx="619">
                  <c:v>72.56637168141593</c:v>
                </c:pt>
                <c:pt idx="620">
                  <c:v>72.56637168141593</c:v>
                </c:pt>
                <c:pt idx="621">
                  <c:v>72.56637168141593</c:v>
                </c:pt>
                <c:pt idx="622">
                  <c:v>72.56637168141593</c:v>
                </c:pt>
                <c:pt idx="623">
                  <c:v>72.56637168141593</c:v>
                </c:pt>
                <c:pt idx="624">
                  <c:v>72.56637168141593</c:v>
                </c:pt>
                <c:pt idx="625">
                  <c:v>72.56637168141593</c:v>
                </c:pt>
                <c:pt idx="626">
                  <c:v>72.56637168141593</c:v>
                </c:pt>
                <c:pt idx="627">
                  <c:v>72.56637168141593</c:v>
                </c:pt>
                <c:pt idx="628">
                  <c:v>72.56637168141593</c:v>
                </c:pt>
                <c:pt idx="629">
                  <c:v>72.56637168141593</c:v>
                </c:pt>
                <c:pt idx="630">
                  <c:v>72.56637168141593</c:v>
                </c:pt>
                <c:pt idx="631">
                  <c:v>72.56637168141593</c:v>
                </c:pt>
                <c:pt idx="632">
                  <c:v>72.56637168141593</c:v>
                </c:pt>
                <c:pt idx="633">
                  <c:v>72.56637168141593</c:v>
                </c:pt>
                <c:pt idx="634">
                  <c:v>72.56637168141593</c:v>
                </c:pt>
                <c:pt idx="635">
                  <c:v>72.56637168141593</c:v>
                </c:pt>
                <c:pt idx="636">
                  <c:v>72.56637168141593</c:v>
                </c:pt>
                <c:pt idx="637">
                  <c:v>72.56637168141593</c:v>
                </c:pt>
                <c:pt idx="638">
                  <c:v>72.56637168141593</c:v>
                </c:pt>
                <c:pt idx="639">
                  <c:v>72.56637168141593</c:v>
                </c:pt>
                <c:pt idx="640">
                  <c:v>72.56637168141593</c:v>
                </c:pt>
                <c:pt idx="641">
                  <c:v>72.56637168141593</c:v>
                </c:pt>
                <c:pt idx="642">
                  <c:v>72.56637168141593</c:v>
                </c:pt>
                <c:pt idx="643">
                  <c:v>72.56637168141593</c:v>
                </c:pt>
                <c:pt idx="644">
                  <c:v>72.56637168141593</c:v>
                </c:pt>
                <c:pt idx="645">
                  <c:v>73.008849557522126</c:v>
                </c:pt>
                <c:pt idx="646">
                  <c:v>73.008849557522126</c:v>
                </c:pt>
                <c:pt idx="647">
                  <c:v>73.008849557522126</c:v>
                </c:pt>
                <c:pt idx="648">
                  <c:v>73.008849557522126</c:v>
                </c:pt>
                <c:pt idx="649">
                  <c:v>73.008849557522126</c:v>
                </c:pt>
                <c:pt idx="650">
                  <c:v>73.008849557522126</c:v>
                </c:pt>
                <c:pt idx="651">
                  <c:v>73.008849557522126</c:v>
                </c:pt>
                <c:pt idx="652">
                  <c:v>73.008849557522126</c:v>
                </c:pt>
                <c:pt idx="653">
                  <c:v>73.008849557522126</c:v>
                </c:pt>
                <c:pt idx="654">
                  <c:v>73.008849557522126</c:v>
                </c:pt>
                <c:pt idx="655">
                  <c:v>73.008849557522126</c:v>
                </c:pt>
                <c:pt idx="656">
                  <c:v>73.008849557522126</c:v>
                </c:pt>
                <c:pt idx="657">
                  <c:v>73.008849557522126</c:v>
                </c:pt>
                <c:pt idx="658">
                  <c:v>73.008849557522126</c:v>
                </c:pt>
                <c:pt idx="659">
                  <c:v>73.008849557522126</c:v>
                </c:pt>
                <c:pt idx="660">
                  <c:v>73.008849557522126</c:v>
                </c:pt>
                <c:pt idx="661">
                  <c:v>73.008849557522126</c:v>
                </c:pt>
                <c:pt idx="662">
                  <c:v>73.008849557522126</c:v>
                </c:pt>
                <c:pt idx="663">
                  <c:v>73.008849557522126</c:v>
                </c:pt>
                <c:pt idx="664">
                  <c:v>73.008849557522126</c:v>
                </c:pt>
                <c:pt idx="665">
                  <c:v>73.008849557522126</c:v>
                </c:pt>
                <c:pt idx="666">
                  <c:v>73.008849557522126</c:v>
                </c:pt>
                <c:pt idx="667">
                  <c:v>73.008849557522126</c:v>
                </c:pt>
                <c:pt idx="668">
                  <c:v>73.008849557522126</c:v>
                </c:pt>
                <c:pt idx="669">
                  <c:v>73.008849557522126</c:v>
                </c:pt>
                <c:pt idx="670">
                  <c:v>73.008849557522126</c:v>
                </c:pt>
                <c:pt idx="671">
                  <c:v>73.008849557522126</c:v>
                </c:pt>
                <c:pt idx="672">
                  <c:v>73.008849557522126</c:v>
                </c:pt>
                <c:pt idx="673">
                  <c:v>73.008849557522126</c:v>
                </c:pt>
                <c:pt idx="674">
                  <c:v>73.008849557522126</c:v>
                </c:pt>
                <c:pt idx="675">
                  <c:v>73.008849557522126</c:v>
                </c:pt>
                <c:pt idx="676">
                  <c:v>73.008849557522126</c:v>
                </c:pt>
                <c:pt idx="677">
                  <c:v>73.008849557522126</c:v>
                </c:pt>
                <c:pt idx="678">
                  <c:v>73.008849557522126</c:v>
                </c:pt>
                <c:pt idx="679">
                  <c:v>73.008849557522126</c:v>
                </c:pt>
                <c:pt idx="680">
                  <c:v>73.008849557522126</c:v>
                </c:pt>
                <c:pt idx="681">
                  <c:v>73.008849557522126</c:v>
                </c:pt>
                <c:pt idx="682">
                  <c:v>73.008849557522126</c:v>
                </c:pt>
                <c:pt idx="683">
                  <c:v>73.008849557522126</c:v>
                </c:pt>
                <c:pt idx="684">
                  <c:v>73.008849557522126</c:v>
                </c:pt>
                <c:pt idx="685">
                  <c:v>73.008849557522126</c:v>
                </c:pt>
                <c:pt idx="686">
                  <c:v>73.008849557522126</c:v>
                </c:pt>
                <c:pt idx="687">
                  <c:v>73.008849557522126</c:v>
                </c:pt>
                <c:pt idx="688">
                  <c:v>73.008849557522126</c:v>
                </c:pt>
                <c:pt idx="689">
                  <c:v>73.008849557522126</c:v>
                </c:pt>
                <c:pt idx="690">
                  <c:v>73.008849557522126</c:v>
                </c:pt>
                <c:pt idx="691">
                  <c:v>73.008849557522126</c:v>
                </c:pt>
                <c:pt idx="692">
                  <c:v>73.008849557522126</c:v>
                </c:pt>
                <c:pt idx="693">
                  <c:v>73.008849557522126</c:v>
                </c:pt>
                <c:pt idx="694">
                  <c:v>73.008849557522126</c:v>
                </c:pt>
                <c:pt idx="695">
                  <c:v>73.008849557522126</c:v>
                </c:pt>
                <c:pt idx="696">
                  <c:v>73.008849557522126</c:v>
                </c:pt>
                <c:pt idx="697">
                  <c:v>73.008849557522126</c:v>
                </c:pt>
                <c:pt idx="698">
                  <c:v>73.008849557522126</c:v>
                </c:pt>
                <c:pt idx="699">
                  <c:v>73.008849557522126</c:v>
                </c:pt>
                <c:pt idx="700">
                  <c:v>73.008849557522126</c:v>
                </c:pt>
                <c:pt idx="701">
                  <c:v>73.008849557522126</c:v>
                </c:pt>
                <c:pt idx="702">
                  <c:v>73.008849557522126</c:v>
                </c:pt>
                <c:pt idx="703">
                  <c:v>73.008849557522126</c:v>
                </c:pt>
                <c:pt idx="704">
                  <c:v>73.008849557522126</c:v>
                </c:pt>
                <c:pt idx="705">
                  <c:v>73.008849557522126</c:v>
                </c:pt>
                <c:pt idx="706">
                  <c:v>73.008849557522126</c:v>
                </c:pt>
                <c:pt idx="707">
                  <c:v>73.008849557522126</c:v>
                </c:pt>
                <c:pt idx="708">
                  <c:v>73.008849557522126</c:v>
                </c:pt>
                <c:pt idx="709">
                  <c:v>73.008849557522126</c:v>
                </c:pt>
                <c:pt idx="710">
                  <c:v>73.008849557522126</c:v>
                </c:pt>
                <c:pt idx="711">
                  <c:v>73.008849557522126</c:v>
                </c:pt>
                <c:pt idx="712">
                  <c:v>73.008849557522126</c:v>
                </c:pt>
                <c:pt idx="713">
                  <c:v>73.008849557522126</c:v>
                </c:pt>
                <c:pt idx="714">
                  <c:v>73.008849557522126</c:v>
                </c:pt>
                <c:pt idx="715">
                  <c:v>73.008849557522126</c:v>
                </c:pt>
                <c:pt idx="716">
                  <c:v>73.008849557522126</c:v>
                </c:pt>
                <c:pt idx="717">
                  <c:v>73.008849557522126</c:v>
                </c:pt>
                <c:pt idx="718">
                  <c:v>73.008849557522126</c:v>
                </c:pt>
                <c:pt idx="719">
                  <c:v>73.451327433628322</c:v>
                </c:pt>
                <c:pt idx="720">
                  <c:v>73.451327433628322</c:v>
                </c:pt>
                <c:pt idx="721">
                  <c:v>73.451327433628322</c:v>
                </c:pt>
                <c:pt idx="722">
                  <c:v>73.893805309734518</c:v>
                </c:pt>
                <c:pt idx="723">
                  <c:v>73.893805309734518</c:v>
                </c:pt>
                <c:pt idx="724">
                  <c:v>73.893805309734518</c:v>
                </c:pt>
                <c:pt idx="725">
                  <c:v>73.893805309734518</c:v>
                </c:pt>
                <c:pt idx="726">
                  <c:v>73.893805309734518</c:v>
                </c:pt>
                <c:pt idx="727">
                  <c:v>73.893805309734518</c:v>
                </c:pt>
                <c:pt idx="728">
                  <c:v>73.893805309734518</c:v>
                </c:pt>
                <c:pt idx="729">
                  <c:v>73.893805309734518</c:v>
                </c:pt>
                <c:pt idx="730">
                  <c:v>73.893805309734518</c:v>
                </c:pt>
                <c:pt idx="731">
                  <c:v>74.336283185840713</c:v>
                </c:pt>
                <c:pt idx="732">
                  <c:v>74.336283185840713</c:v>
                </c:pt>
                <c:pt idx="733">
                  <c:v>74.336283185840713</c:v>
                </c:pt>
                <c:pt idx="734">
                  <c:v>74.336283185840713</c:v>
                </c:pt>
                <c:pt idx="735">
                  <c:v>74.336283185840713</c:v>
                </c:pt>
                <c:pt idx="736">
                  <c:v>74.336283185840713</c:v>
                </c:pt>
                <c:pt idx="737">
                  <c:v>74.336283185840713</c:v>
                </c:pt>
                <c:pt idx="738">
                  <c:v>74.336283185840713</c:v>
                </c:pt>
                <c:pt idx="739">
                  <c:v>74.336283185840713</c:v>
                </c:pt>
                <c:pt idx="740">
                  <c:v>74.336283185840713</c:v>
                </c:pt>
                <c:pt idx="741">
                  <c:v>74.336283185840713</c:v>
                </c:pt>
                <c:pt idx="742">
                  <c:v>74.336283185840713</c:v>
                </c:pt>
                <c:pt idx="743">
                  <c:v>74.336283185840713</c:v>
                </c:pt>
                <c:pt idx="744">
                  <c:v>74.778761061946909</c:v>
                </c:pt>
                <c:pt idx="745">
                  <c:v>74.778761061946909</c:v>
                </c:pt>
                <c:pt idx="746">
                  <c:v>74.778761061946909</c:v>
                </c:pt>
                <c:pt idx="747">
                  <c:v>74.778761061946909</c:v>
                </c:pt>
                <c:pt idx="748">
                  <c:v>74.778761061946909</c:v>
                </c:pt>
                <c:pt idx="749">
                  <c:v>74.778761061946909</c:v>
                </c:pt>
                <c:pt idx="750">
                  <c:v>74.778761061946909</c:v>
                </c:pt>
                <c:pt idx="751">
                  <c:v>74.778761061946909</c:v>
                </c:pt>
                <c:pt idx="752">
                  <c:v>74.778761061946909</c:v>
                </c:pt>
                <c:pt idx="753">
                  <c:v>74.778761061946909</c:v>
                </c:pt>
                <c:pt idx="754">
                  <c:v>74.778761061946909</c:v>
                </c:pt>
                <c:pt idx="755">
                  <c:v>74.778761061946909</c:v>
                </c:pt>
                <c:pt idx="756">
                  <c:v>74.778761061946909</c:v>
                </c:pt>
                <c:pt idx="757">
                  <c:v>74.778761061946909</c:v>
                </c:pt>
                <c:pt idx="758">
                  <c:v>74.778761061946909</c:v>
                </c:pt>
                <c:pt idx="759">
                  <c:v>74.778761061946909</c:v>
                </c:pt>
                <c:pt idx="760">
                  <c:v>74.778761061946909</c:v>
                </c:pt>
                <c:pt idx="761">
                  <c:v>74.778761061946909</c:v>
                </c:pt>
                <c:pt idx="762">
                  <c:v>74.778761061946909</c:v>
                </c:pt>
                <c:pt idx="763">
                  <c:v>74.778761061946909</c:v>
                </c:pt>
                <c:pt idx="764">
                  <c:v>74.778761061946909</c:v>
                </c:pt>
                <c:pt idx="765">
                  <c:v>74.778761061946909</c:v>
                </c:pt>
                <c:pt idx="766">
                  <c:v>74.778761061946909</c:v>
                </c:pt>
                <c:pt idx="767">
                  <c:v>75.221238938053091</c:v>
                </c:pt>
                <c:pt idx="768">
                  <c:v>75.221238938053091</c:v>
                </c:pt>
                <c:pt idx="769">
                  <c:v>75.221238938053091</c:v>
                </c:pt>
                <c:pt idx="770">
                  <c:v>75.221238938053091</c:v>
                </c:pt>
                <c:pt idx="771">
                  <c:v>75.221238938053091</c:v>
                </c:pt>
                <c:pt idx="772">
                  <c:v>75.221238938053091</c:v>
                </c:pt>
                <c:pt idx="773">
                  <c:v>75.221238938053091</c:v>
                </c:pt>
                <c:pt idx="774">
                  <c:v>75.221238938053091</c:v>
                </c:pt>
                <c:pt idx="775">
                  <c:v>75.663716814159287</c:v>
                </c:pt>
                <c:pt idx="776">
                  <c:v>75.663716814159287</c:v>
                </c:pt>
                <c:pt idx="777">
                  <c:v>75.663716814159287</c:v>
                </c:pt>
                <c:pt idx="778">
                  <c:v>75.663716814159287</c:v>
                </c:pt>
                <c:pt idx="779">
                  <c:v>75.663716814159287</c:v>
                </c:pt>
                <c:pt idx="780">
                  <c:v>75.663716814159287</c:v>
                </c:pt>
                <c:pt idx="781">
                  <c:v>75.663716814159287</c:v>
                </c:pt>
                <c:pt idx="782">
                  <c:v>75.663716814159287</c:v>
                </c:pt>
                <c:pt idx="783">
                  <c:v>75.663716814159287</c:v>
                </c:pt>
                <c:pt idx="784">
                  <c:v>75.663716814159287</c:v>
                </c:pt>
                <c:pt idx="785">
                  <c:v>75.663716814159287</c:v>
                </c:pt>
                <c:pt idx="786">
                  <c:v>75.663716814159287</c:v>
                </c:pt>
                <c:pt idx="787">
                  <c:v>75.663716814159287</c:v>
                </c:pt>
                <c:pt idx="788">
                  <c:v>75.663716814159287</c:v>
                </c:pt>
                <c:pt idx="789">
                  <c:v>75.663716814159287</c:v>
                </c:pt>
                <c:pt idx="790">
                  <c:v>75.663716814159287</c:v>
                </c:pt>
                <c:pt idx="791">
                  <c:v>75.663716814159287</c:v>
                </c:pt>
                <c:pt idx="792">
                  <c:v>75.663716814159287</c:v>
                </c:pt>
                <c:pt idx="793">
                  <c:v>75.663716814159287</c:v>
                </c:pt>
                <c:pt idx="794">
                  <c:v>75.663716814159287</c:v>
                </c:pt>
                <c:pt idx="795">
                  <c:v>75.663716814159287</c:v>
                </c:pt>
                <c:pt idx="796">
                  <c:v>75.663716814159287</c:v>
                </c:pt>
                <c:pt idx="797">
                  <c:v>75.663716814159287</c:v>
                </c:pt>
                <c:pt idx="798">
                  <c:v>75.663716814159287</c:v>
                </c:pt>
                <c:pt idx="799">
                  <c:v>75.663716814159287</c:v>
                </c:pt>
                <c:pt idx="800">
                  <c:v>75.663716814159287</c:v>
                </c:pt>
                <c:pt idx="801">
                  <c:v>75.663716814159287</c:v>
                </c:pt>
                <c:pt idx="802">
                  <c:v>75.663716814159287</c:v>
                </c:pt>
                <c:pt idx="803">
                  <c:v>75.663716814159287</c:v>
                </c:pt>
                <c:pt idx="804">
                  <c:v>75.663716814159287</c:v>
                </c:pt>
                <c:pt idx="805">
                  <c:v>75.663716814159287</c:v>
                </c:pt>
                <c:pt idx="806">
                  <c:v>75.663716814159287</c:v>
                </c:pt>
                <c:pt idx="807">
                  <c:v>75.663716814159287</c:v>
                </c:pt>
                <c:pt idx="808">
                  <c:v>75.663716814159287</c:v>
                </c:pt>
                <c:pt idx="809">
                  <c:v>75.663716814159287</c:v>
                </c:pt>
                <c:pt idx="810">
                  <c:v>75.663716814159287</c:v>
                </c:pt>
                <c:pt idx="811">
                  <c:v>75.663716814159287</c:v>
                </c:pt>
                <c:pt idx="812">
                  <c:v>75.663716814159287</c:v>
                </c:pt>
                <c:pt idx="813">
                  <c:v>75.663716814159287</c:v>
                </c:pt>
                <c:pt idx="814">
                  <c:v>75.663716814159287</c:v>
                </c:pt>
                <c:pt idx="815">
                  <c:v>75.663716814159287</c:v>
                </c:pt>
                <c:pt idx="816">
                  <c:v>75.663716814159287</c:v>
                </c:pt>
                <c:pt idx="817">
                  <c:v>75.663716814159287</c:v>
                </c:pt>
                <c:pt idx="818">
                  <c:v>75.663716814159287</c:v>
                </c:pt>
                <c:pt idx="819">
                  <c:v>75.663716814159287</c:v>
                </c:pt>
                <c:pt idx="820">
                  <c:v>75.663716814159287</c:v>
                </c:pt>
                <c:pt idx="821">
                  <c:v>75.663716814159287</c:v>
                </c:pt>
                <c:pt idx="822">
                  <c:v>75.663716814159287</c:v>
                </c:pt>
                <c:pt idx="823">
                  <c:v>75.663716814159287</c:v>
                </c:pt>
                <c:pt idx="824">
                  <c:v>75.663716814159287</c:v>
                </c:pt>
                <c:pt idx="825">
                  <c:v>75.663716814159287</c:v>
                </c:pt>
                <c:pt idx="826">
                  <c:v>75.663716814159287</c:v>
                </c:pt>
                <c:pt idx="827">
                  <c:v>75.663716814159287</c:v>
                </c:pt>
                <c:pt idx="828">
                  <c:v>75.663716814159287</c:v>
                </c:pt>
                <c:pt idx="829">
                  <c:v>76.106194690265482</c:v>
                </c:pt>
                <c:pt idx="830">
                  <c:v>76.106194690265482</c:v>
                </c:pt>
                <c:pt idx="831">
                  <c:v>76.106194690265482</c:v>
                </c:pt>
                <c:pt idx="832">
                  <c:v>76.106194690265482</c:v>
                </c:pt>
                <c:pt idx="833">
                  <c:v>76.106194690265482</c:v>
                </c:pt>
                <c:pt idx="834">
                  <c:v>76.106194690265482</c:v>
                </c:pt>
                <c:pt idx="835">
                  <c:v>76.106194690265482</c:v>
                </c:pt>
                <c:pt idx="836">
                  <c:v>76.106194690265482</c:v>
                </c:pt>
                <c:pt idx="837">
                  <c:v>76.106194690265482</c:v>
                </c:pt>
                <c:pt idx="838">
                  <c:v>76.106194690265482</c:v>
                </c:pt>
                <c:pt idx="839">
                  <c:v>76.106194690265482</c:v>
                </c:pt>
                <c:pt idx="840">
                  <c:v>76.548672566371678</c:v>
                </c:pt>
                <c:pt idx="841">
                  <c:v>76.548672566371678</c:v>
                </c:pt>
                <c:pt idx="842">
                  <c:v>76.548672566371678</c:v>
                </c:pt>
                <c:pt idx="843">
                  <c:v>76.548672566371678</c:v>
                </c:pt>
                <c:pt idx="844">
                  <c:v>76.548672566371678</c:v>
                </c:pt>
                <c:pt idx="845">
                  <c:v>76.548672566371678</c:v>
                </c:pt>
                <c:pt idx="846">
                  <c:v>76.548672566371678</c:v>
                </c:pt>
                <c:pt idx="847">
                  <c:v>76.548672566371678</c:v>
                </c:pt>
                <c:pt idx="848">
                  <c:v>76.548672566371678</c:v>
                </c:pt>
                <c:pt idx="849">
                  <c:v>76.548672566371678</c:v>
                </c:pt>
                <c:pt idx="850">
                  <c:v>76.548672566371678</c:v>
                </c:pt>
                <c:pt idx="851">
                  <c:v>76.548672566371678</c:v>
                </c:pt>
                <c:pt idx="852">
                  <c:v>76.548672566371678</c:v>
                </c:pt>
                <c:pt idx="853">
                  <c:v>76.548672566371678</c:v>
                </c:pt>
                <c:pt idx="854">
                  <c:v>76.548672566371678</c:v>
                </c:pt>
                <c:pt idx="855">
                  <c:v>76.548672566371678</c:v>
                </c:pt>
                <c:pt idx="856">
                  <c:v>76.548672566371678</c:v>
                </c:pt>
                <c:pt idx="857">
                  <c:v>76.991150442477874</c:v>
                </c:pt>
                <c:pt idx="858">
                  <c:v>76.991150442477874</c:v>
                </c:pt>
                <c:pt idx="859">
                  <c:v>76.991150442477874</c:v>
                </c:pt>
                <c:pt idx="860">
                  <c:v>76.991150442477874</c:v>
                </c:pt>
                <c:pt idx="861">
                  <c:v>77.876106194690266</c:v>
                </c:pt>
                <c:pt idx="862">
                  <c:v>78.318584070796462</c:v>
                </c:pt>
                <c:pt idx="863">
                  <c:v>78.318584070796462</c:v>
                </c:pt>
                <c:pt idx="864">
                  <c:v>78.318584070796462</c:v>
                </c:pt>
                <c:pt idx="865">
                  <c:v>78.318584070796462</c:v>
                </c:pt>
                <c:pt idx="866">
                  <c:v>78.318584070796462</c:v>
                </c:pt>
                <c:pt idx="867">
                  <c:v>78.318584070796462</c:v>
                </c:pt>
                <c:pt idx="868">
                  <c:v>78.318584070796462</c:v>
                </c:pt>
                <c:pt idx="869">
                  <c:v>78.318584070796462</c:v>
                </c:pt>
                <c:pt idx="870">
                  <c:v>78.318584070796462</c:v>
                </c:pt>
                <c:pt idx="871">
                  <c:v>78.318584070796462</c:v>
                </c:pt>
                <c:pt idx="872">
                  <c:v>78.318584070796462</c:v>
                </c:pt>
                <c:pt idx="873">
                  <c:v>78.318584070796462</c:v>
                </c:pt>
                <c:pt idx="874">
                  <c:v>78.318584070796462</c:v>
                </c:pt>
                <c:pt idx="875">
                  <c:v>78.318584070796462</c:v>
                </c:pt>
                <c:pt idx="876">
                  <c:v>78.318584070796462</c:v>
                </c:pt>
                <c:pt idx="877">
                  <c:v>78.761061946902657</c:v>
                </c:pt>
                <c:pt idx="878">
                  <c:v>78.761061946902657</c:v>
                </c:pt>
                <c:pt idx="879">
                  <c:v>78.761061946902657</c:v>
                </c:pt>
                <c:pt idx="880">
                  <c:v>78.761061946902657</c:v>
                </c:pt>
                <c:pt idx="881">
                  <c:v>78.761061946902657</c:v>
                </c:pt>
                <c:pt idx="882">
                  <c:v>78.761061946902657</c:v>
                </c:pt>
                <c:pt idx="883">
                  <c:v>78.761061946902657</c:v>
                </c:pt>
                <c:pt idx="884">
                  <c:v>78.761061946902657</c:v>
                </c:pt>
                <c:pt idx="885">
                  <c:v>79.203539823008853</c:v>
                </c:pt>
                <c:pt idx="886">
                  <c:v>79.203539823008853</c:v>
                </c:pt>
                <c:pt idx="887">
                  <c:v>79.203539823008853</c:v>
                </c:pt>
                <c:pt idx="888">
                  <c:v>79.203539823008853</c:v>
                </c:pt>
                <c:pt idx="889">
                  <c:v>79.203539823008853</c:v>
                </c:pt>
                <c:pt idx="890">
                  <c:v>79.203539823008853</c:v>
                </c:pt>
                <c:pt idx="891">
                  <c:v>79.203539823008853</c:v>
                </c:pt>
                <c:pt idx="892">
                  <c:v>79.203539823008853</c:v>
                </c:pt>
                <c:pt idx="893">
                  <c:v>79.203539823008853</c:v>
                </c:pt>
                <c:pt idx="894">
                  <c:v>79.203539823008853</c:v>
                </c:pt>
                <c:pt idx="895">
                  <c:v>79.203539823008853</c:v>
                </c:pt>
                <c:pt idx="896">
                  <c:v>79.203539823008853</c:v>
                </c:pt>
                <c:pt idx="897">
                  <c:v>79.203539823008853</c:v>
                </c:pt>
                <c:pt idx="898">
                  <c:v>79.203539823008853</c:v>
                </c:pt>
                <c:pt idx="899">
                  <c:v>79.203539823008853</c:v>
                </c:pt>
                <c:pt idx="900">
                  <c:v>79.203539823008853</c:v>
                </c:pt>
                <c:pt idx="901">
                  <c:v>79.203539823008853</c:v>
                </c:pt>
                <c:pt idx="902">
                  <c:v>79.203539823008853</c:v>
                </c:pt>
                <c:pt idx="903">
                  <c:v>79.203539823008853</c:v>
                </c:pt>
                <c:pt idx="904">
                  <c:v>79.203539823008853</c:v>
                </c:pt>
                <c:pt idx="905">
                  <c:v>79.203539823008853</c:v>
                </c:pt>
                <c:pt idx="906">
                  <c:v>79.203539823008853</c:v>
                </c:pt>
                <c:pt idx="907">
                  <c:v>79.203539823008853</c:v>
                </c:pt>
                <c:pt idx="908">
                  <c:v>79.203539823008853</c:v>
                </c:pt>
                <c:pt idx="909">
                  <c:v>79.203539823008853</c:v>
                </c:pt>
                <c:pt idx="910">
                  <c:v>79.203539823008853</c:v>
                </c:pt>
                <c:pt idx="911">
                  <c:v>79.203539823008853</c:v>
                </c:pt>
                <c:pt idx="912">
                  <c:v>79.203539823008853</c:v>
                </c:pt>
                <c:pt idx="913">
                  <c:v>79.203539823008853</c:v>
                </c:pt>
                <c:pt idx="914">
                  <c:v>79.203539823008853</c:v>
                </c:pt>
                <c:pt idx="915">
                  <c:v>79.203539823008853</c:v>
                </c:pt>
                <c:pt idx="916">
                  <c:v>79.203539823008853</c:v>
                </c:pt>
                <c:pt idx="917">
                  <c:v>79.203539823008853</c:v>
                </c:pt>
                <c:pt idx="918">
                  <c:v>79.203539823008853</c:v>
                </c:pt>
                <c:pt idx="919">
                  <c:v>79.203539823008853</c:v>
                </c:pt>
                <c:pt idx="920">
                  <c:v>79.203539823008853</c:v>
                </c:pt>
                <c:pt idx="921">
                  <c:v>79.203539823008853</c:v>
                </c:pt>
                <c:pt idx="922">
                  <c:v>79.203539823008853</c:v>
                </c:pt>
                <c:pt idx="923">
                  <c:v>79.203539823008853</c:v>
                </c:pt>
                <c:pt idx="924">
                  <c:v>79.203539823008853</c:v>
                </c:pt>
                <c:pt idx="925">
                  <c:v>79.203539823008853</c:v>
                </c:pt>
                <c:pt idx="926">
                  <c:v>79.203539823008853</c:v>
                </c:pt>
                <c:pt idx="927">
                  <c:v>79.203539823008853</c:v>
                </c:pt>
                <c:pt idx="928">
                  <c:v>79.203539823008853</c:v>
                </c:pt>
                <c:pt idx="929">
                  <c:v>79.203539823008853</c:v>
                </c:pt>
                <c:pt idx="930">
                  <c:v>79.203539823008853</c:v>
                </c:pt>
                <c:pt idx="931">
                  <c:v>79.203539823008853</c:v>
                </c:pt>
                <c:pt idx="932">
                  <c:v>79.203539823008853</c:v>
                </c:pt>
                <c:pt idx="933">
                  <c:v>79.203539823008853</c:v>
                </c:pt>
                <c:pt idx="934">
                  <c:v>79.203539823008853</c:v>
                </c:pt>
                <c:pt idx="935">
                  <c:v>79.203539823008853</c:v>
                </c:pt>
                <c:pt idx="936">
                  <c:v>79.203539823008853</c:v>
                </c:pt>
                <c:pt idx="937">
                  <c:v>79.203539823008853</c:v>
                </c:pt>
                <c:pt idx="938">
                  <c:v>79.203539823008853</c:v>
                </c:pt>
                <c:pt idx="939">
                  <c:v>79.203539823008853</c:v>
                </c:pt>
                <c:pt idx="940">
                  <c:v>79.203539823008853</c:v>
                </c:pt>
                <c:pt idx="941">
                  <c:v>79.203539823008853</c:v>
                </c:pt>
                <c:pt idx="942">
                  <c:v>79.203539823008853</c:v>
                </c:pt>
                <c:pt idx="943">
                  <c:v>79.203539823008853</c:v>
                </c:pt>
                <c:pt idx="944">
                  <c:v>79.203539823008853</c:v>
                </c:pt>
                <c:pt idx="945">
                  <c:v>79.203539823008853</c:v>
                </c:pt>
                <c:pt idx="946">
                  <c:v>79.203539823008853</c:v>
                </c:pt>
                <c:pt idx="947">
                  <c:v>79.203539823008853</c:v>
                </c:pt>
                <c:pt idx="948">
                  <c:v>79.203539823008853</c:v>
                </c:pt>
                <c:pt idx="949">
                  <c:v>79.203539823008853</c:v>
                </c:pt>
                <c:pt idx="950">
                  <c:v>79.203539823008853</c:v>
                </c:pt>
                <c:pt idx="951">
                  <c:v>79.203539823008853</c:v>
                </c:pt>
                <c:pt idx="952">
                  <c:v>79.203539823008853</c:v>
                </c:pt>
                <c:pt idx="953">
                  <c:v>79.203539823008853</c:v>
                </c:pt>
                <c:pt idx="954">
                  <c:v>79.203539823008853</c:v>
                </c:pt>
                <c:pt idx="955">
                  <c:v>79.203539823008853</c:v>
                </c:pt>
                <c:pt idx="956">
                  <c:v>79.203539823008853</c:v>
                </c:pt>
                <c:pt idx="957">
                  <c:v>79.203539823008853</c:v>
                </c:pt>
                <c:pt idx="958">
                  <c:v>79.203539823008853</c:v>
                </c:pt>
                <c:pt idx="959">
                  <c:v>79.203539823008853</c:v>
                </c:pt>
                <c:pt idx="960">
                  <c:v>79.203539823008853</c:v>
                </c:pt>
                <c:pt idx="961">
                  <c:v>79.203539823008853</c:v>
                </c:pt>
                <c:pt idx="962">
                  <c:v>79.203539823008853</c:v>
                </c:pt>
                <c:pt idx="963">
                  <c:v>79.203539823008853</c:v>
                </c:pt>
                <c:pt idx="964">
                  <c:v>79.203539823008853</c:v>
                </c:pt>
                <c:pt idx="965">
                  <c:v>79.203539823008853</c:v>
                </c:pt>
                <c:pt idx="966">
                  <c:v>79.203539823008853</c:v>
                </c:pt>
                <c:pt idx="967">
                  <c:v>79.646017699115049</c:v>
                </c:pt>
                <c:pt idx="968">
                  <c:v>79.646017699115049</c:v>
                </c:pt>
                <c:pt idx="969">
                  <c:v>79.646017699115049</c:v>
                </c:pt>
                <c:pt idx="970">
                  <c:v>79.646017699115049</c:v>
                </c:pt>
                <c:pt idx="971">
                  <c:v>79.646017699115049</c:v>
                </c:pt>
                <c:pt idx="972">
                  <c:v>80.088495575221245</c:v>
                </c:pt>
                <c:pt idx="973">
                  <c:v>80.088495575221245</c:v>
                </c:pt>
                <c:pt idx="974">
                  <c:v>80.088495575221245</c:v>
                </c:pt>
                <c:pt idx="975">
                  <c:v>80.088495575221245</c:v>
                </c:pt>
                <c:pt idx="976">
                  <c:v>80.088495575221245</c:v>
                </c:pt>
                <c:pt idx="977">
                  <c:v>80.088495575221245</c:v>
                </c:pt>
                <c:pt idx="978">
                  <c:v>80.088495575221245</c:v>
                </c:pt>
                <c:pt idx="979">
                  <c:v>80.088495575221245</c:v>
                </c:pt>
                <c:pt idx="980">
                  <c:v>80.088495575221245</c:v>
                </c:pt>
                <c:pt idx="981">
                  <c:v>80.088495575221245</c:v>
                </c:pt>
                <c:pt idx="982">
                  <c:v>80.088495575221245</c:v>
                </c:pt>
                <c:pt idx="983">
                  <c:v>80.088495575221245</c:v>
                </c:pt>
                <c:pt idx="984">
                  <c:v>80.088495575221245</c:v>
                </c:pt>
                <c:pt idx="985">
                  <c:v>80.088495575221245</c:v>
                </c:pt>
                <c:pt idx="986">
                  <c:v>80.088495575221245</c:v>
                </c:pt>
                <c:pt idx="987">
                  <c:v>80.088495575221245</c:v>
                </c:pt>
                <c:pt idx="988">
                  <c:v>80.088495575221245</c:v>
                </c:pt>
                <c:pt idx="989">
                  <c:v>80.088495575221245</c:v>
                </c:pt>
                <c:pt idx="990">
                  <c:v>80.088495575221245</c:v>
                </c:pt>
                <c:pt idx="991">
                  <c:v>80.088495575221245</c:v>
                </c:pt>
                <c:pt idx="992">
                  <c:v>80.088495575221245</c:v>
                </c:pt>
                <c:pt idx="993">
                  <c:v>80.088495575221245</c:v>
                </c:pt>
                <c:pt idx="994">
                  <c:v>80.088495575221245</c:v>
                </c:pt>
                <c:pt idx="995">
                  <c:v>80.088495575221245</c:v>
                </c:pt>
                <c:pt idx="996">
                  <c:v>80.088495575221245</c:v>
                </c:pt>
                <c:pt idx="997">
                  <c:v>80.088495575221245</c:v>
                </c:pt>
                <c:pt idx="998">
                  <c:v>80.088495575221245</c:v>
                </c:pt>
                <c:pt idx="999">
                  <c:v>80.088495575221245</c:v>
                </c:pt>
                <c:pt idx="1000">
                  <c:v>80.088495575221245</c:v>
                </c:pt>
                <c:pt idx="1001">
                  <c:v>80.088495575221245</c:v>
                </c:pt>
                <c:pt idx="1002">
                  <c:v>80.088495575221245</c:v>
                </c:pt>
                <c:pt idx="1003">
                  <c:v>80.088495575221245</c:v>
                </c:pt>
                <c:pt idx="1004">
                  <c:v>80.088495575221245</c:v>
                </c:pt>
                <c:pt idx="1005">
                  <c:v>80.088495575221245</c:v>
                </c:pt>
                <c:pt idx="1006">
                  <c:v>80.088495575221245</c:v>
                </c:pt>
                <c:pt idx="1007">
                  <c:v>80.088495575221245</c:v>
                </c:pt>
                <c:pt idx="1008">
                  <c:v>80.088495575221245</c:v>
                </c:pt>
                <c:pt idx="1009">
                  <c:v>80.088495575221245</c:v>
                </c:pt>
                <c:pt idx="1010">
                  <c:v>80.088495575221245</c:v>
                </c:pt>
                <c:pt idx="1011">
                  <c:v>80.088495575221245</c:v>
                </c:pt>
                <c:pt idx="1012">
                  <c:v>80.088495575221245</c:v>
                </c:pt>
                <c:pt idx="1013">
                  <c:v>80.088495575221245</c:v>
                </c:pt>
                <c:pt idx="1014">
                  <c:v>80.088495575221245</c:v>
                </c:pt>
                <c:pt idx="1015">
                  <c:v>80.088495575221245</c:v>
                </c:pt>
                <c:pt idx="1016">
                  <c:v>80.088495575221245</c:v>
                </c:pt>
                <c:pt idx="1017">
                  <c:v>80.088495575221245</c:v>
                </c:pt>
                <c:pt idx="1018">
                  <c:v>80.088495575221245</c:v>
                </c:pt>
                <c:pt idx="1019">
                  <c:v>80.088495575221245</c:v>
                </c:pt>
                <c:pt idx="1020">
                  <c:v>80.088495575221245</c:v>
                </c:pt>
                <c:pt idx="1021">
                  <c:v>80.088495575221245</c:v>
                </c:pt>
                <c:pt idx="1022">
                  <c:v>80.088495575221245</c:v>
                </c:pt>
                <c:pt idx="1023">
                  <c:v>80.088495575221245</c:v>
                </c:pt>
                <c:pt idx="1024">
                  <c:v>80.088495575221245</c:v>
                </c:pt>
                <c:pt idx="1025">
                  <c:v>80.088495575221245</c:v>
                </c:pt>
                <c:pt idx="1026">
                  <c:v>80.088495575221245</c:v>
                </c:pt>
                <c:pt idx="1027">
                  <c:v>80.088495575221245</c:v>
                </c:pt>
                <c:pt idx="1028">
                  <c:v>80.088495575221245</c:v>
                </c:pt>
                <c:pt idx="1029">
                  <c:v>80.088495575221245</c:v>
                </c:pt>
                <c:pt idx="1030">
                  <c:v>80.088495575221245</c:v>
                </c:pt>
                <c:pt idx="1031">
                  <c:v>80.088495575221245</c:v>
                </c:pt>
                <c:pt idx="1032">
                  <c:v>80.088495575221245</c:v>
                </c:pt>
                <c:pt idx="1033">
                  <c:v>80.088495575221245</c:v>
                </c:pt>
                <c:pt idx="1034">
                  <c:v>80.088495575221245</c:v>
                </c:pt>
                <c:pt idx="1035">
                  <c:v>80.088495575221245</c:v>
                </c:pt>
                <c:pt idx="1036">
                  <c:v>80.088495575221245</c:v>
                </c:pt>
                <c:pt idx="1037">
                  <c:v>80.088495575221245</c:v>
                </c:pt>
                <c:pt idx="1038">
                  <c:v>80.088495575221245</c:v>
                </c:pt>
                <c:pt idx="1039">
                  <c:v>80.088495575221245</c:v>
                </c:pt>
                <c:pt idx="1040">
                  <c:v>80.088495575221245</c:v>
                </c:pt>
                <c:pt idx="1041">
                  <c:v>80.088495575221245</c:v>
                </c:pt>
                <c:pt idx="1042">
                  <c:v>80.088495575221245</c:v>
                </c:pt>
                <c:pt idx="1043">
                  <c:v>80.088495575221245</c:v>
                </c:pt>
                <c:pt idx="1044">
                  <c:v>80.088495575221245</c:v>
                </c:pt>
                <c:pt idx="1045">
                  <c:v>80.088495575221245</c:v>
                </c:pt>
                <c:pt idx="1046">
                  <c:v>80.088495575221245</c:v>
                </c:pt>
                <c:pt idx="1047">
                  <c:v>80.088495575221245</c:v>
                </c:pt>
                <c:pt idx="1048">
                  <c:v>80.088495575221245</c:v>
                </c:pt>
                <c:pt idx="1049">
                  <c:v>80.088495575221245</c:v>
                </c:pt>
                <c:pt idx="1050">
                  <c:v>80.088495575221245</c:v>
                </c:pt>
                <c:pt idx="1051">
                  <c:v>80.088495575221245</c:v>
                </c:pt>
                <c:pt idx="1052">
                  <c:v>80.088495575221245</c:v>
                </c:pt>
                <c:pt idx="1053">
                  <c:v>80.088495575221245</c:v>
                </c:pt>
                <c:pt idx="1054">
                  <c:v>80.088495575221245</c:v>
                </c:pt>
                <c:pt idx="1055">
                  <c:v>80.088495575221245</c:v>
                </c:pt>
                <c:pt idx="1056">
                  <c:v>80.088495575221245</c:v>
                </c:pt>
                <c:pt idx="1057">
                  <c:v>80.088495575221245</c:v>
                </c:pt>
                <c:pt idx="1058">
                  <c:v>80.088495575221245</c:v>
                </c:pt>
                <c:pt idx="1059">
                  <c:v>80.088495575221245</c:v>
                </c:pt>
                <c:pt idx="1060">
                  <c:v>80.088495575221245</c:v>
                </c:pt>
                <c:pt idx="1061">
                  <c:v>80.088495575221245</c:v>
                </c:pt>
                <c:pt idx="1062">
                  <c:v>80.088495575221245</c:v>
                </c:pt>
                <c:pt idx="1063">
                  <c:v>80.088495575221245</c:v>
                </c:pt>
                <c:pt idx="1064">
                  <c:v>80.088495575221245</c:v>
                </c:pt>
                <c:pt idx="1065">
                  <c:v>80.088495575221245</c:v>
                </c:pt>
                <c:pt idx="1066">
                  <c:v>80.088495575221245</c:v>
                </c:pt>
                <c:pt idx="1067">
                  <c:v>80.088495575221245</c:v>
                </c:pt>
                <c:pt idx="1068">
                  <c:v>80.088495575221245</c:v>
                </c:pt>
                <c:pt idx="1069">
                  <c:v>80.088495575221245</c:v>
                </c:pt>
                <c:pt idx="1070">
                  <c:v>80.088495575221245</c:v>
                </c:pt>
                <c:pt idx="1071">
                  <c:v>80.088495575221245</c:v>
                </c:pt>
                <c:pt idx="1072">
                  <c:v>80.088495575221245</c:v>
                </c:pt>
                <c:pt idx="1073">
                  <c:v>80.088495575221245</c:v>
                </c:pt>
                <c:pt idx="1074">
                  <c:v>80.088495575221245</c:v>
                </c:pt>
                <c:pt idx="1075">
                  <c:v>80.088495575221245</c:v>
                </c:pt>
                <c:pt idx="1076">
                  <c:v>80.088495575221245</c:v>
                </c:pt>
                <c:pt idx="1077">
                  <c:v>80.088495575221245</c:v>
                </c:pt>
                <c:pt idx="1078">
                  <c:v>80.088495575221245</c:v>
                </c:pt>
                <c:pt idx="1079">
                  <c:v>80.088495575221245</c:v>
                </c:pt>
                <c:pt idx="1080">
                  <c:v>80.088495575221245</c:v>
                </c:pt>
                <c:pt idx="1081">
                  <c:v>80.088495575221245</c:v>
                </c:pt>
                <c:pt idx="1082">
                  <c:v>80.088495575221245</c:v>
                </c:pt>
                <c:pt idx="1083">
                  <c:v>80.088495575221245</c:v>
                </c:pt>
                <c:pt idx="1084">
                  <c:v>80.088495575221245</c:v>
                </c:pt>
                <c:pt idx="1085">
                  <c:v>80.088495575221245</c:v>
                </c:pt>
                <c:pt idx="1086">
                  <c:v>80.088495575221245</c:v>
                </c:pt>
                <c:pt idx="1087">
                  <c:v>80.088495575221245</c:v>
                </c:pt>
                <c:pt idx="1088">
                  <c:v>80.088495575221245</c:v>
                </c:pt>
                <c:pt idx="1089">
                  <c:v>80.088495575221245</c:v>
                </c:pt>
                <c:pt idx="1090">
                  <c:v>80.088495575221245</c:v>
                </c:pt>
                <c:pt idx="1091">
                  <c:v>80.088495575221245</c:v>
                </c:pt>
                <c:pt idx="1092">
                  <c:v>80.088495575221245</c:v>
                </c:pt>
                <c:pt idx="1093">
                  <c:v>80.088495575221245</c:v>
                </c:pt>
                <c:pt idx="1094">
                  <c:v>80.088495575221245</c:v>
                </c:pt>
                <c:pt idx="1095">
                  <c:v>80.088495575221245</c:v>
                </c:pt>
                <c:pt idx="1096">
                  <c:v>80.088495575221245</c:v>
                </c:pt>
                <c:pt idx="1097">
                  <c:v>80.088495575221245</c:v>
                </c:pt>
                <c:pt idx="1098">
                  <c:v>80.088495575221245</c:v>
                </c:pt>
                <c:pt idx="1099">
                  <c:v>80.088495575221245</c:v>
                </c:pt>
                <c:pt idx="1100">
                  <c:v>80.088495575221245</c:v>
                </c:pt>
                <c:pt idx="1101">
                  <c:v>80.088495575221245</c:v>
                </c:pt>
                <c:pt idx="1102">
                  <c:v>80.088495575221245</c:v>
                </c:pt>
                <c:pt idx="1103">
                  <c:v>80.088495575221245</c:v>
                </c:pt>
                <c:pt idx="1104">
                  <c:v>80.088495575221245</c:v>
                </c:pt>
                <c:pt idx="1105">
                  <c:v>80.088495575221245</c:v>
                </c:pt>
                <c:pt idx="1106">
                  <c:v>80.088495575221245</c:v>
                </c:pt>
                <c:pt idx="1107">
                  <c:v>80.088495575221245</c:v>
                </c:pt>
                <c:pt idx="1108">
                  <c:v>80.088495575221245</c:v>
                </c:pt>
                <c:pt idx="1109">
                  <c:v>80.088495575221245</c:v>
                </c:pt>
                <c:pt idx="1110">
                  <c:v>80.088495575221245</c:v>
                </c:pt>
                <c:pt idx="1111">
                  <c:v>80.088495575221245</c:v>
                </c:pt>
                <c:pt idx="1112">
                  <c:v>80.088495575221245</c:v>
                </c:pt>
                <c:pt idx="1113">
                  <c:v>80.088495575221245</c:v>
                </c:pt>
                <c:pt idx="1114">
                  <c:v>80.088495575221245</c:v>
                </c:pt>
                <c:pt idx="1115">
                  <c:v>80.088495575221245</c:v>
                </c:pt>
                <c:pt idx="1116">
                  <c:v>80.088495575221245</c:v>
                </c:pt>
                <c:pt idx="1117">
                  <c:v>80.088495575221245</c:v>
                </c:pt>
                <c:pt idx="1118">
                  <c:v>80.088495575221245</c:v>
                </c:pt>
                <c:pt idx="1119">
                  <c:v>80.088495575221245</c:v>
                </c:pt>
                <c:pt idx="1120">
                  <c:v>80.088495575221245</c:v>
                </c:pt>
                <c:pt idx="1121">
                  <c:v>80.088495575221245</c:v>
                </c:pt>
                <c:pt idx="1122">
                  <c:v>80.088495575221245</c:v>
                </c:pt>
                <c:pt idx="1123">
                  <c:v>80.088495575221245</c:v>
                </c:pt>
                <c:pt idx="1124">
                  <c:v>80.088495575221245</c:v>
                </c:pt>
                <c:pt idx="1125">
                  <c:v>80.088495575221245</c:v>
                </c:pt>
                <c:pt idx="1126">
                  <c:v>80.088495575221245</c:v>
                </c:pt>
                <c:pt idx="1127">
                  <c:v>80.088495575221245</c:v>
                </c:pt>
                <c:pt idx="1128">
                  <c:v>80.088495575221245</c:v>
                </c:pt>
                <c:pt idx="1129">
                  <c:v>80.088495575221245</c:v>
                </c:pt>
                <c:pt idx="1130">
                  <c:v>80.088495575221245</c:v>
                </c:pt>
                <c:pt idx="1131">
                  <c:v>80.088495575221245</c:v>
                </c:pt>
                <c:pt idx="1132">
                  <c:v>80.088495575221245</c:v>
                </c:pt>
                <c:pt idx="1133">
                  <c:v>80.088495575221245</c:v>
                </c:pt>
                <c:pt idx="1134">
                  <c:v>80.088495575221245</c:v>
                </c:pt>
                <c:pt idx="1135">
                  <c:v>80.088495575221245</c:v>
                </c:pt>
                <c:pt idx="1136">
                  <c:v>80.088495575221245</c:v>
                </c:pt>
                <c:pt idx="1137">
                  <c:v>80.088495575221245</c:v>
                </c:pt>
                <c:pt idx="1138">
                  <c:v>80.088495575221245</c:v>
                </c:pt>
                <c:pt idx="1139">
                  <c:v>80.088495575221245</c:v>
                </c:pt>
                <c:pt idx="1140">
                  <c:v>80.088495575221245</c:v>
                </c:pt>
                <c:pt idx="1141">
                  <c:v>80.088495575221245</c:v>
                </c:pt>
                <c:pt idx="1142">
                  <c:v>80.088495575221245</c:v>
                </c:pt>
                <c:pt idx="1143">
                  <c:v>80.088495575221245</c:v>
                </c:pt>
                <c:pt idx="1144">
                  <c:v>80.088495575221245</c:v>
                </c:pt>
                <c:pt idx="1145">
                  <c:v>80.088495575221245</c:v>
                </c:pt>
                <c:pt idx="1146">
                  <c:v>80.088495575221245</c:v>
                </c:pt>
                <c:pt idx="1147">
                  <c:v>80.088495575221245</c:v>
                </c:pt>
                <c:pt idx="1148">
                  <c:v>80.088495575221245</c:v>
                </c:pt>
                <c:pt idx="1149">
                  <c:v>80.088495575221245</c:v>
                </c:pt>
                <c:pt idx="1150">
                  <c:v>80.088495575221245</c:v>
                </c:pt>
                <c:pt idx="1151">
                  <c:v>80.088495575221245</c:v>
                </c:pt>
                <c:pt idx="1152">
                  <c:v>80.088495575221245</c:v>
                </c:pt>
                <c:pt idx="1153">
                  <c:v>80.088495575221245</c:v>
                </c:pt>
                <c:pt idx="1154">
                  <c:v>80.088495575221245</c:v>
                </c:pt>
                <c:pt idx="1155">
                  <c:v>80.088495575221245</c:v>
                </c:pt>
                <c:pt idx="1156">
                  <c:v>80.088495575221245</c:v>
                </c:pt>
                <c:pt idx="1157">
                  <c:v>80.088495575221245</c:v>
                </c:pt>
                <c:pt idx="1158">
                  <c:v>80.088495575221245</c:v>
                </c:pt>
                <c:pt idx="1159">
                  <c:v>80.088495575221245</c:v>
                </c:pt>
                <c:pt idx="1160">
                  <c:v>80.088495575221245</c:v>
                </c:pt>
                <c:pt idx="1161">
                  <c:v>80.088495575221245</c:v>
                </c:pt>
                <c:pt idx="1162">
                  <c:v>80.088495575221245</c:v>
                </c:pt>
                <c:pt idx="1163">
                  <c:v>80.088495575221245</c:v>
                </c:pt>
                <c:pt idx="1164">
                  <c:v>80.088495575221245</c:v>
                </c:pt>
                <c:pt idx="1165">
                  <c:v>80.088495575221245</c:v>
                </c:pt>
                <c:pt idx="1166">
                  <c:v>80.088495575221245</c:v>
                </c:pt>
                <c:pt idx="1167">
                  <c:v>80.088495575221245</c:v>
                </c:pt>
                <c:pt idx="1168">
                  <c:v>80.088495575221245</c:v>
                </c:pt>
                <c:pt idx="1169">
                  <c:v>80.088495575221245</c:v>
                </c:pt>
                <c:pt idx="1170">
                  <c:v>80.088495575221245</c:v>
                </c:pt>
                <c:pt idx="1171">
                  <c:v>80.088495575221245</c:v>
                </c:pt>
                <c:pt idx="1172">
                  <c:v>80.088495575221245</c:v>
                </c:pt>
                <c:pt idx="1173">
                  <c:v>80.088495575221245</c:v>
                </c:pt>
                <c:pt idx="1174">
                  <c:v>80.088495575221245</c:v>
                </c:pt>
                <c:pt idx="1175">
                  <c:v>80.088495575221245</c:v>
                </c:pt>
                <c:pt idx="1176">
                  <c:v>80.088495575221245</c:v>
                </c:pt>
                <c:pt idx="1177">
                  <c:v>80.088495575221245</c:v>
                </c:pt>
                <c:pt idx="1178">
                  <c:v>80.088495575221245</c:v>
                </c:pt>
                <c:pt idx="1179">
                  <c:v>80.088495575221245</c:v>
                </c:pt>
                <c:pt idx="1180">
                  <c:v>80.088495575221245</c:v>
                </c:pt>
                <c:pt idx="1181">
                  <c:v>80.088495575221245</c:v>
                </c:pt>
                <c:pt idx="1182">
                  <c:v>80.088495575221245</c:v>
                </c:pt>
                <c:pt idx="1183">
                  <c:v>80.088495575221245</c:v>
                </c:pt>
                <c:pt idx="1184">
                  <c:v>80.088495575221245</c:v>
                </c:pt>
                <c:pt idx="1185">
                  <c:v>80.088495575221245</c:v>
                </c:pt>
                <c:pt idx="1186">
                  <c:v>80.088495575221245</c:v>
                </c:pt>
                <c:pt idx="1187">
                  <c:v>80.530973451327441</c:v>
                </c:pt>
                <c:pt idx="1188">
                  <c:v>80.530973451327441</c:v>
                </c:pt>
                <c:pt idx="1189">
                  <c:v>80.530973451327441</c:v>
                </c:pt>
                <c:pt idx="1190">
                  <c:v>80.530973451327441</c:v>
                </c:pt>
                <c:pt idx="1191">
                  <c:v>80.530973451327441</c:v>
                </c:pt>
                <c:pt idx="1192">
                  <c:v>80.530973451327441</c:v>
                </c:pt>
                <c:pt idx="1193">
                  <c:v>80.530973451327441</c:v>
                </c:pt>
                <c:pt idx="1194">
                  <c:v>80.530973451327441</c:v>
                </c:pt>
                <c:pt idx="1195">
                  <c:v>80.530973451327441</c:v>
                </c:pt>
                <c:pt idx="1196">
                  <c:v>80.530973451327441</c:v>
                </c:pt>
                <c:pt idx="1197">
                  <c:v>80.530973451327441</c:v>
                </c:pt>
                <c:pt idx="1198">
                  <c:v>80.530973451327441</c:v>
                </c:pt>
                <c:pt idx="1199">
                  <c:v>80.530973451327441</c:v>
                </c:pt>
                <c:pt idx="1200">
                  <c:v>80.530973451327441</c:v>
                </c:pt>
                <c:pt idx="1201">
                  <c:v>80.973451327433636</c:v>
                </c:pt>
                <c:pt idx="1202">
                  <c:v>80.973451327433636</c:v>
                </c:pt>
                <c:pt idx="1203">
                  <c:v>80.973451327433636</c:v>
                </c:pt>
                <c:pt idx="1204">
                  <c:v>80.973451327433636</c:v>
                </c:pt>
                <c:pt idx="1205">
                  <c:v>80.973451327433636</c:v>
                </c:pt>
                <c:pt idx="1206">
                  <c:v>80.973451327433636</c:v>
                </c:pt>
                <c:pt idx="1207">
                  <c:v>80.973451327433636</c:v>
                </c:pt>
                <c:pt idx="1208">
                  <c:v>80.973451327433636</c:v>
                </c:pt>
                <c:pt idx="1209">
                  <c:v>80.973451327433636</c:v>
                </c:pt>
                <c:pt idx="1210">
                  <c:v>80.973451327433636</c:v>
                </c:pt>
                <c:pt idx="1211">
                  <c:v>80.973451327433636</c:v>
                </c:pt>
                <c:pt idx="1212">
                  <c:v>80.973451327433636</c:v>
                </c:pt>
                <c:pt idx="1213">
                  <c:v>80.973451327433636</c:v>
                </c:pt>
                <c:pt idx="1214">
                  <c:v>80.973451327433636</c:v>
                </c:pt>
                <c:pt idx="1215">
                  <c:v>80.973451327433636</c:v>
                </c:pt>
                <c:pt idx="1216">
                  <c:v>80.973451327433636</c:v>
                </c:pt>
                <c:pt idx="1217">
                  <c:v>80.973451327433636</c:v>
                </c:pt>
                <c:pt idx="1218">
                  <c:v>80.973451327433636</c:v>
                </c:pt>
                <c:pt idx="1219">
                  <c:v>80.973451327433636</c:v>
                </c:pt>
                <c:pt idx="1220">
                  <c:v>80.973451327433636</c:v>
                </c:pt>
                <c:pt idx="1221">
                  <c:v>80.973451327433636</c:v>
                </c:pt>
                <c:pt idx="1222">
                  <c:v>80.973451327433636</c:v>
                </c:pt>
                <c:pt idx="1223">
                  <c:v>80.973451327433636</c:v>
                </c:pt>
                <c:pt idx="1224">
                  <c:v>80.973451327433636</c:v>
                </c:pt>
                <c:pt idx="1225">
                  <c:v>80.973451327433636</c:v>
                </c:pt>
                <c:pt idx="1226">
                  <c:v>80.973451327433636</c:v>
                </c:pt>
                <c:pt idx="1227">
                  <c:v>80.973451327433636</c:v>
                </c:pt>
                <c:pt idx="1228">
                  <c:v>80.973451327433636</c:v>
                </c:pt>
                <c:pt idx="1229">
                  <c:v>80.973451327433636</c:v>
                </c:pt>
                <c:pt idx="1230">
                  <c:v>80.973451327433636</c:v>
                </c:pt>
                <c:pt idx="1231">
                  <c:v>80.973451327433636</c:v>
                </c:pt>
                <c:pt idx="1232">
                  <c:v>80.973451327433636</c:v>
                </c:pt>
                <c:pt idx="1233">
                  <c:v>80.973451327433636</c:v>
                </c:pt>
                <c:pt idx="1234">
                  <c:v>80.973451327433636</c:v>
                </c:pt>
                <c:pt idx="1235">
                  <c:v>80.973451327433636</c:v>
                </c:pt>
                <c:pt idx="1236">
                  <c:v>80.973451327433636</c:v>
                </c:pt>
                <c:pt idx="1237">
                  <c:v>80.973451327433636</c:v>
                </c:pt>
                <c:pt idx="1238">
                  <c:v>80.973451327433636</c:v>
                </c:pt>
                <c:pt idx="1239">
                  <c:v>81.415929203539832</c:v>
                </c:pt>
                <c:pt idx="1240">
                  <c:v>81.415929203539832</c:v>
                </c:pt>
                <c:pt idx="1241">
                  <c:v>81.415929203539832</c:v>
                </c:pt>
                <c:pt idx="1242">
                  <c:v>81.415929203539832</c:v>
                </c:pt>
                <c:pt idx="1243">
                  <c:v>81.415929203539832</c:v>
                </c:pt>
                <c:pt idx="1244">
                  <c:v>81.415929203539832</c:v>
                </c:pt>
                <c:pt idx="1245">
                  <c:v>81.415929203539832</c:v>
                </c:pt>
                <c:pt idx="1246">
                  <c:v>81.415929203539832</c:v>
                </c:pt>
                <c:pt idx="1247">
                  <c:v>81.415929203539832</c:v>
                </c:pt>
                <c:pt idx="1248">
                  <c:v>81.415929203539832</c:v>
                </c:pt>
                <c:pt idx="1249">
                  <c:v>81.415929203539832</c:v>
                </c:pt>
                <c:pt idx="1250">
                  <c:v>81.415929203539832</c:v>
                </c:pt>
                <c:pt idx="1251">
                  <c:v>81.415929203539832</c:v>
                </c:pt>
                <c:pt idx="1252">
                  <c:v>81.415929203539832</c:v>
                </c:pt>
                <c:pt idx="1253">
                  <c:v>81.415929203539832</c:v>
                </c:pt>
                <c:pt idx="1254">
                  <c:v>81.415929203539832</c:v>
                </c:pt>
                <c:pt idx="1255">
                  <c:v>81.415929203539832</c:v>
                </c:pt>
                <c:pt idx="1256">
                  <c:v>81.415929203539832</c:v>
                </c:pt>
                <c:pt idx="1257">
                  <c:v>81.415929203539832</c:v>
                </c:pt>
                <c:pt idx="1258">
                  <c:v>81.415929203539832</c:v>
                </c:pt>
                <c:pt idx="1259">
                  <c:v>81.415929203539832</c:v>
                </c:pt>
                <c:pt idx="1260">
                  <c:v>81.415929203539832</c:v>
                </c:pt>
                <c:pt idx="1261">
                  <c:v>81.415929203539832</c:v>
                </c:pt>
                <c:pt idx="1262">
                  <c:v>81.415929203539832</c:v>
                </c:pt>
                <c:pt idx="1263">
                  <c:v>81.415929203539832</c:v>
                </c:pt>
                <c:pt idx="1264">
                  <c:v>81.415929203539832</c:v>
                </c:pt>
                <c:pt idx="1265">
                  <c:v>81.415929203539832</c:v>
                </c:pt>
                <c:pt idx="1266">
                  <c:v>81.415929203539832</c:v>
                </c:pt>
                <c:pt idx="1267">
                  <c:v>81.415929203539832</c:v>
                </c:pt>
                <c:pt idx="1268">
                  <c:v>81.415929203539832</c:v>
                </c:pt>
                <c:pt idx="1269">
                  <c:v>81.415929203539832</c:v>
                </c:pt>
                <c:pt idx="1270">
                  <c:v>81.415929203539832</c:v>
                </c:pt>
                <c:pt idx="1271">
                  <c:v>81.415929203539832</c:v>
                </c:pt>
                <c:pt idx="1272">
                  <c:v>81.415929203539832</c:v>
                </c:pt>
                <c:pt idx="1273">
                  <c:v>81.415929203539832</c:v>
                </c:pt>
                <c:pt idx="1274">
                  <c:v>81.858407079646028</c:v>
                </c:pt>
                <c:pt idx="1275">
                  <c:v>81.858407079646028</c:v>
                </c:pt>
                <c:pt idx="1276">
                  <c:v>81.858407079646028</c:v>
                </c:pt>
                <c:pt idx="1277">
                  <c:v>81.858407079646028</c:v>
                </c:pt>
                <c:pt idx="1278">
                  <c:v>82.30088495575221</c:v>
                </c:pt>
                <c:pt idx="1279">
                  <c:v>82.30088495575221</c:v>
                </c:pt>
                <c:pt idx="1280">
                  <c:v>82.30088495575221</c:v>
                </c:pt>
                <c:pt idx="1281">
                  <c:v>82.30088495575221</c:v>
                </c:pt>
                <c:pt idx="1282">
                  <c:v>82.30088495575221</c:v>
                </c:pt>
                <c:pt idx="1283">
                  <c:v>82.30088495575221</c:v>
                </c:pt>
                <c:pt idx="1284">
                  <c:v>82.743362831858406</c:v>
                </c:pt>
                <c:pt idx="1285">
                  <c:v>82.743362831858406</c:v>
                </c:pt>
                <c:pt idx="1286">
                  <c:v>82.743362831858406</c:v>
                </c:pt>
                <c:pt idx="1287">
                  <c:v>82.743362831858406</c:v>
                </c:pt>
                <c:pt idx="1288">
                  <c:v>82.743362831858406</c:v>
                </c:pt>
                <c:pt idx="1289">
                  <c:v>82.743362831858406</c:v>
                </c:pt>
                <c:pt idx="1290">
                  <c:v>82.743362831858406</c:v>
                </c:pt>
                <c:pt idx="1291">
                  <c:v>82.743362831858406</c:v>
                </c:pt>
                <c:pt idx="1292">
                  <c:v>82.743362831858406</c:v>
                </c:pt>
                <c:pt idx="1293">
                  <c:v>82.743362831858406</c:v>
                </c:pt>
                <c:pt idx="1294">
                  <c:v>82.743362831858406</c:v>
                </c:pt>
                <c:pt idx="1295">
                  <c:v>82.743362831858406</c:v>
                </c:pt>
                <c:pt idx="1296">
                  <c:v>82.743362831858406</c:v>
                </c:pt>
                <c:pt idx="1297">
                  <c:v>82.743362831858406</c:v>
                </c:pt>
                <c:pt idx="1298">
                  <c:v>82.743362831858406</c:v>
                </c:pt>
                <c:pt idx="1299">
                  <c:v>82.743362831858406</c:v>
                </c:pt>
                <c:pt idx="1300">
                  <c:v>82.743362831858406</c:v>
                </c:pt>
                <c:pt idx="1301">
                  <c:v>82.743362831858406</c:v>
                </c:pt>
                <c:pt idx="1302">
                  <c:v>82.743362831858406</c:v>
                </c:pt>
                <c:pt idx="1303">
                  <c:v>82.743362831858406</c:v>
                </c:pt>
                <c:pt idx="1304">
                  <c:v>82.743362831858406</c:v>
                </c:pt>
                <c:pt idx="1305">
                  <c:v>82.743362831858406</c:v>
                </c:pt>
                <c:pt idx="1306">
                  <c:v>82.743362831858406</c:v>
                </c:pt>
                <c:pt idx="1307">
                  <c:v>83.185840707964601</c:v>
                </c:pt>
                <c:pt idx="1308">
                  <c:v>83.185840707964601</c:v>
                </c:pt>
                <c:pt idx="1309">
                  <c:v>83.185840707964601</c:v>
                </c:pt>
                <c:pt idx="1310">
                  <c:v>83.185840707964601</c:v>
                </c:pt>
                <c:pt idx="1311">
                  <c:v>83.185840707964601</c:v>
                </c:pt>
                <c:pt idx="1312">
                  <c:v>83.185840707964601</c:v>
                </c:pt>
                <c:pt idx="1313">
                  <c:v>83.185840707964601</c:v>
                </c:pt>
                <c:pt idx="1314">
                  <c:v>83.185840707964601</c:v>
                </c:pt>
                <c:pt idx="1315">
                  <c:v>83.185840707964601</c:v>
                </c:pt>
                <c:pt idx="1316">
                  <c:v>83.185840707964601</c:v>
                </c:pt>
                <c:pt idx="1317">
                  <c:v>83.185840707964601</c:v>
                </c:pt>
                <c:pt idx="1318">
                  <c:v>83.185840707964601</c:v>
                </c:pt>
                <c:pt idx="1319">
                  <c:v>83.185840707964601</c:v>
                </c:pt>
                <c:pt idx="1320">
                  <c:v>83.185840707964601</c:v>
                </c:pt>
                <c:pt idx="1321">
                  <c:v>83.185840707964601</c:v>
                </c:pt>
                <c:pt idx="1322">
                  <c:v>83.185840707964601</c:v>
                </c:pt>
                <c:pt idx="1323">
                  <c:v>83.185840707964601</c:v>
                </c:pt>
                <c:pt idx="1324">
                  <c:v>83.185840707964601</c:v>
                </c:pt>
                <c:pt idx="1325">
                  <c:v>83.185840707964601</c:v>
                </c:pt>
                <c:pt idx="1326">
                  <c:v>83.185840707964601</c:v>
                </c:pt>
                <c:pt idx="1327">
                  <c:v>83.185840707964601</c:v>
                </c:pt>
                <c:pt idx="1328">
                  <c:v>83.185840707964601</c:v>
                </c:pt>
                <c:pt idx="1329">
                  <c:v>83.185840707964601</c:v>
                </c:pt>
                <c:pt idx="1330">
                  <c:v>83.185840707964601</c:v>
                </c:pt>
                <c:pt idx="1331">
                  <c:v>83.185840707964601</c:v>
                </c:pt>
                <c:pt idx="1332">
                  <c:v>83.185840707964601</c:v>
                </c:pt>
                <c:pt idx="1333">
                  <c:v>83.185840707964601</c:v>
                </c:pt>
                <c:pt idx="1334">
                  <c:v>83.185840707964601</c:v>
                </c:pt>
                <c:pt idx="1335">
                  <c:v>83.185840707964601</c:v>
                </c:pt>
                <c:pt idx="1336">
                  <c:v>83.185840707964601</c:v>
                </c:pt>
                <c:pt idx="1337">
                  <c:v>83.185840707964601</c:v>
                </c:pt>
                <c:pt idx="1338">
                  <c:v>83.185840707964601</c:v>
                </c:pt>
                <c:pt idx="1339">
                  <c:v>83.185840707964601</c:v>
                </c:pt>
                <c:pt idx="1340">
                  <c:v>83.185840707964601</c:v>
                </c:pt>
                <c:pt idx="1341">
                  <c:v>83.185840707964601</c:v>
                </c:pt>
                <c:pt idx="1342">
                  <c:v>83.185840707964601</c:v>
                </c:pt>
                <c:pt idx="1343">
                  <c:v>83.185840707964601</c:v>
                </c:pt>
                <c:pt idx="1344">
                  <c:v>83.185840707964601</c:v>
                </c:pt>
                <c:pt idx="1345">
                  <c:v>83.185840707964601</c:v>
                </c:pt>
                <c:pt idx="1346">
                  <c:v>83.185840707964601</c:v>
                </c:pt>
                <c:pt idx="1347">
                  <c:v>83.185840707964601</c:v>
                </c:pt>
                <c:pt idx="1348">
                  <c:v>83.185840707964601</c:v>
                </c:pt>
                <c:pt idx="1349">
                  <c:v>83.185840707964601</c:v>
                </c:pt>
                <c:pt idx="1350">
                  <c:v>83.185840707964601</c:v>
                </c:pt>
                <c:pt idx="1351">
                  <c:v>83.185840707964601</c:v>
                </c:pt>
                <c:pt idx="1352">
                  <c:v>83.185840707964601</c:v>
                </c:pt>
                <c:pt idx="1353">
                  <c:v>83.185840707964601</c:v>
                </c:pt>
                <c:pt idx="1354">
                  <c:v>83.185840707964601</c:v>
                </c:pt>
                <c:pt idx="1355">
                  <c:v>83.185840707964601</c:v>
                </c:pt>
                <c:pt idx="1356">
                  <c:v>83.185840707964601</c:v>
                </c:pt>
                <c:pt idx="1357">
                  <c:v>83.185840707964601</c:v>
                </c:pt>
                <c:pt idx="1358">
                  <c:v>83.185840707964601</c:v>
                </c:pt>
                <c:pt idx="1359">
                  <c:v>83.185840707964601</c:v>
                </c:pt>
                <c:pt idx="1360">
                  <c:v>83.185840707964601</c:v>
                </c:pt>
                <c:pt idx="1361">
                  <c:v>83.185840707964601</c:v>
                </c:pt>
                <c:pt idx="1362">
                  <c:v>83.185840707964601</c:v>
                </c:pt>
                <c:pt idx="1363">
                  <c:v>83.185840707964601</c:v>
                </c:pt>
                <c:pt idx="1364">
                  <c:v>83.185840707964601</c:v>
                </c:pt>
                <c:pt idx="1365">
                  <c:v>83.185840707964601</c:v>
                </c:pt>
                <c:pt idx="1366">
                  <c:v>83.185840707964601</c:v>
                </c:pt>
                <c:pt idx="1367">
                  <c:v>83.185840707964601</c:v>
                </c:pt>
                <c:pt idx="1368">
                  <c:v>83.185840707964601</c:v>
                </c:pt>
                <c:pt idx="1369">
                  <c:v>83.185840707964601</c:v>
                </c:pt>
                <c:pt idx="1370">
                  <c:v>83.185840707964601</c:v>
                </c:pt>
                <c:pt idx="1371">
                  <c:v>83.185840707964601</c:v>
                </c:pt>
                <c:pt idx="1372">
                  <c:v>83.185840707964601</c:v>
                </c:pt>
                <c:pt idx="1373">
                  <c:v>83.185840707964601</c:v>
                </c:pt>
                <c:pt idx="1374">
                  <c:v>83.185840707964601</c:v>
                </c:pt>
                <c:pt idx="1375">
                  <c:v>83.628318584070797</c:v>
                </c:pt>
                <c:pt idx="1376">
                  <c:v>83.628318584070797</c:v>
                </c:pt>
                <c:pt idx="1377">
                  <c:v>83.628318584070797</c:v>
                </c:pt>
                <c:pt idx="1378">
                  <c:v>83.628318584070797</c:v>
                </c:pt>
                <c:pt idx="1379">
                  <c:v>83.628318584070797</c:v>
                </c:pt>
                <c:pt idx="1380">
                  <c:v>83.628318584070797</c:v>
                </c:pt>
                <c:pt idx="1381">
                  <c:v>83.628318584070797</c:v>
                </c:pt>
                <c:pt idx="1382">
                  <c:v>83.628318584070797</c:v>
                </c:pt>
                <c:pt idx="1383">
                  <c:v>84.070796460176993</c:v>
                </c:pt>
                <c:pt idx="1384">
                  <c:v>84.070796460176993</c:v>
                </c:pt>
                <c:pt idx="1385">
                  <c:v>84.070796460176993</c:v>
                </c:pt>
                <c:pt idx="1386">
                  <c:v>84.070796460176993</c:v>
                </c:pt>
                <c:pt idx="1387">
                  <c:v>84.070796460176993</c:v>
                </c:pt>
                <c:pt idx="1388">
                  <c:v>84.070796460176993</c:v>
                </c:pt>
                <c:pt idx="1389">
                  <c:v>84.070796460176993</c:v>
                </c:pt>
                <c:pt idx="1390">
                  <c:v>84.070796460176993</c:v>
                </c:pt>
                <c:pt idx="1391">
                  <c:v>84.070796460176993</c:v>
                </c:pt>
                <c:pt idx="1392">
                  <c:v>84.070796460176993</c:v>
                </c:pt>
                <c:pt idx="1393">
                  <c:v>84.070796460176993</c:v>
                </c:pt>
                <c:pt idx="1394">
                  <c:v>84.070796460176993</c:v>
                </c:pt>
                <c:pt idx="1395">
                  <c:v>84.070796460176993</c:v>
                </c:pt>
                <c:pt idx="1396">
                  <c:v>84.070796460176993</c:v>
                </c:pt>
                <c:pt idx="1397">
                  <c:v>84.070796460176993</c:v>
                </c:pt>
                <c:pt idx="1398">
                  <c:v>84.070796460176993</c:v>
                </c:pt>
                <c:pt idx="1399">
                  <c:v>84.070796460176993</c:v>
                </c:pt>
                <c:pt idx="1400">
                  <c:v>84.070796460176993</c:v>
                </c:pt>
                <c:pt idx="1401">
                  <c:v>84.070796460176993</c:v>
                </c:pt>
                <c:pt idx="1402">
                  <c:v>84.070796460176993</c:v>
                </c:pt>
                <c:pt idx="1403">
                  <c:v>84.070796460176993</c:v>
                </c:pt>
                <c:pt idx="1404">
                  <c:v>84.070796460176993</c:v>
                </c:pt>
                <c:pt idx="1405">
                  <c:v>84.070796460176993</c:v>
                </c:pt>
                <c:pt idx="1406">
                  <c:v>84.070796460176993</c:v>
                </c:pt>
                <c:pt idx="1407">
                  <c:v>84.513274336283189</c:v>
                </c:pt>
                <c:pt idx="1408">
                  <c:v>84.513274336283189</c:v>
                </c:pt>
                <c:pt idx="1409">
                  <c:v>84.513274336283189</c:v>
                </c:pt>
                <c:pt idx="1410">
                  <c:v>84.513274336283189</c:v>
                </c:pt>
                <c:pt idx="1411">
                  <c:v>84.513274336283189</c:v>
                </c:pt>
                <c:pt idx="1412">
                  <c:v>84.513274336283189</c:v>
                </c:pt>
                <c:pt idx="1413">
                  <c:v>84.513274336283189</c:v>
                </c:pt>
                <c:pt idx="1414">
                  <c:v>84.513274336283189</c:v>
                </c:pt>
                <c:pt idx="1415">
                  <c:v>84.513274336283189</c:v>
                </c:pt>
                <c:pt idx="1416">
                  <c:v>84.513274336283189</c:v>
                </c:pt>
                <c:pt idx="1417">
                  <c:v>84.513274336283189</c:v>
                </c:pt>
                <c:pt idx="1418">
                  <c:v>84.513274336283189</c:v>
                </c:pt>
                <c:pt idx="1419">
                  <c:v>84.513274336283189</c:v>
                </c:pt>
                <c:pt idx="1420">
                  <c:v>84.513274336283189</c:v>
                </c:pt>
                <c:pt idx="1421">
                  <c:v>84.513274336283189</c:v>
                </c:pt>
                <c:pt idx="1422">
                  <c:v>84.513274336283189</c:v>
                </c:pt>
                <c:pt idx="1423">
                  <c:v>84.513274336283189</c:v>
                </c:pt>
                <c:pt idx="1424">
                  <c:v>84.513274336283189</c:v>
                </c:pt>
                <c:pt idx="1425">
                  <c:v>84.513274336283189</c:v>
                </c:pt>
                <c:pt idx="1426">
                  <c:v>84.513274336283189</c:v>
                </c:pt>
                <c:pt idx="1427">
                  <c:v>84.513274336283189</c:v>
                </c:pt>
                <c:pt idx="1428">
                  <c:v>84.513274336283189</c:v>
                </c:pt>
                <c:pt idx="1429">
                  <c:v>84.513274336283189</c:v>
                </c:pt>
                <c:pt idx="1430">
                  <c:v>84.513274336283189</c:v>
                </c:pt>
                <c:pt idx="1431">
                  <c:v>84.513274336283189</c:v>
                </c:pt>
                <c:pt idx="1432">
                  <c:v>84.513274336283189</c:v>
                </c:pt>
                <c:pt idx="1433">
                  <c:v>84.513274336283189</c:v>
                </c:pt>
                <c:pt idx="1434">
                  <c:v>84.513274336283189</c:v>
                </c:pt>
                <c:pt idx="1435">
                  <c:v>84.513274336283189</c:v>
                </c:pt>
                <c:pt idx="1436">
                  <c:v>84.513274336283189</c:v>
                </c:pt>
                <c:pt idx="1437">
                  <c:v>84.513274336283189</c:v>
                </c:pt>
                <c:pt idx="1438">
                  <c:v>84.513274336283189</c:v>
                </c:pt>
                <c:pt idx="1439">
                  <c:v>84.513274336283189</c:v>
                </c:pt>
                <c:pt idx="1440">
                  <c:v>84.513274336283189</c:v>
                </c:pt>
                <c:pt idx="1441">
                  <c:v>84.513274336283189</c:v>
                </c:pt>
                <c:pt idx="1442">
                  <c:v>84.513274336283189</c:v>
                </c:pt>
                <c:pt idx="1443">
                  <c:v>84.513274336283189</c:v>
                </c:pt>
                <c:pt idx="1444">
                  <c:v>84.513274336283189</c:v>
                </c:pt>
                <c:pt idx="1445">
                  <c:v>84.513274336283189</c:v>
                </c:pt>
                <c:pt idx="1446">
                  <c:v>84.513274336283189</c:v>
                </c:pt>
                <c:pt idx="1447">
                  <c:v>84.513274336283189</c:v>
                </c:pt>
                <c:pt idx="1448">
                  <c:v>84.513274336283189</c:v>
                </c:pt>
                <c:pt idx="1449">
                  <c:v>84.513274336283189</c:v>
                </c:pt>
                <c:pt idx="1450">
                  <c:v>84.513274336283189</c:v>
                </c:pt>
                <c:pt idx="1451">
                  <c:v>84.513274336283189</c:v>
                </c:pt>
                <c:pt idx="1452">
                  <c:v>84.513274336283189</c:v>
                </c:pt>
                <c:pt idx="1453">
                  <c:v>84.513274336283189</c:v>
                </c:pt>
                <c:pt idx="1454">
                  <c:v>84.513274336283189</c:v>
                </c:pt>
                <c:pt idx="1455">
                  <c:v>84.513274336283189</c:v>
                </c:pt>
                <c:pt idx="1456">
                  <c:v>84.513274336283189</c:v>
                </c:pt>
                <c:pt idx="1457">
                  <c:v>84.513274336283189</c:v>
                </c:pt>
                <c:pt idx="1458">
                  <c:v>84.513274336283189</c:v>
                </c:pt>
                <c:pt idx="1459">
                  <c:v>84.513274336283189</c:v>
                </c:pt>
                <c:pt idx="1460">
                  <c:v>84.513274336283189</c:v>
                </c:pt>
                <c:pt idx="1461">
                  <c:v>84.513274336283189</c:v>
                </c:pt>
                <c:pt idx="1462">
                  <c:v>84.513274336283189</c:v>
                </c:pt>
                <c:pt idx="1463">
                  <c:v>84.513274336283189</c:v>
                </c:pt>
                <c:pt idx="1464">
                  <c:v>84.513274336283189</c:v>
                </c:pt>
                <c:pt idx="1465">
                  <c:v>84.513274336283189</c:v>
                </c:pt>
                <c:pt idx="1466">
                  <c:v>84.513274336283189</c:v>
                </c:pt>
                <c:pt idx="1467">
                  <c:v>84.513274336283189</c:v>
                </c:pt>
                <c:pt idx="1468">
                  <c:v>84.513274336283189</c:v>
                </c:pt>
                <c:pt idx="1469">
                  <c:v>84.513274336283189</c:v>
                </c:pt>
                <c:pt idx="1470">
                  <c:v>84.513274336283189</c:v>
                </c:pt>
                <c:pt idx="1471">
                  <c:v>84.513274336283189</c:v>
                </c:pt>
                <c:pt idx="1472">
                  <c:v>84.513274336283189</c:v>
                </c:pt>
                <c:pt idx="1473">
                  <c:v>84.513274336283189</c:v>
                </c:pt>
                <c:pt idx="1474">
                  <c:v>84.513274336283189</c:v>
                </c:pt>
                <c:pt idx="1475">
                  <c:v>84.513274336283189</c:v>
                </c:pt>
                <c:pt idx="1476">
                  <c:v>84.513274336283189</c:v>
                </c:pt>
                <c:pt idx="1477">
                  <c:v>84.513274336283189</c:v>
                </c:pt>
                <c:pt idx="1478">
                  <c:v>84.513274336283189</c:v>
                </c:pt>
                <c:pt idx="1479">
                  <c:v>84.513274336283189</c:v>
                </c:pt>
                <c:pt idx="1480">
                  <c:v>84.513274336283189</c:v>
                </c:pt>
                <c:pt idx="1481">
                  <c:v>84.513274336283189</c:v>
                </c:pt>
                <c:pt idx="1482">
                  <c:v>84.513274336283189</c:v>
                </c:pt>
                <c:pt idx="1483">
                  <c:v>84.513274336283189</c:v>
                </c:pt>
                <c:pt idx="1484">
                  <c:v>84.513274336283189</c:v>
                </c:pt>
                <c:pt idx="1485">
                  <c:v>84.513274336283189</c:v>
                </c:pt>
                <c:pt idx="1486">
                  <c:v>84.513274336283189</c:v>
                </c:pt>
                <c:pt idx="1487">
                  <c:v>84.513274336283189</c:v>
                </c:pt>
                <c:pt idx="1488">
                  <c:v>84.513274336283189</c:v>
                </c:pt>
                <c:pt idx="1489">
                  <c:v>84.513274336283189</c:v>
                </c:pt>
                <c:pt idx="1490">
                  <c:v>84.513274336283189</c:v>
                </c:pt>
                <c:pt idx="1491">
                  <c:v>84.513274336283189</c:v>
                </c:pt>
                <c:pt idx="1492">
                  <c:v>84.513274336283189</c:v>
                </c:pt>
                <c:pt idx="1493">
                  <c:v>84.513274336283189</c:v>
                </c:pt>
                <c:pt idx="1494">
                  <c:v>84.513274336283189</c:v>
                </c:pt>
                <c:pt idx="1495">
                  <c:v>84.513274336283189</c:v>
                </c:pt>
                <c:pt idx="1496">
                  <c:v>84.513274336283189</c:v>
                </c:pt>
                <c:pt idx="1497">
                  <c:v>84.513274336283189</c:v>
                </c:pt>
                <c:pt idx="1498">
                  <c:v>84.513274336283189</c:v>
                </c:pt>
                <c:pt idx="1499">
                  <c:v>84.513274336283189</c:v>
                </c:pt>
                <c:pt idx="1500">
                  <c:v>84.513274336283189</c:v>
                </c:pt>
                <c:pt idx="1501">
                  <c:v>84.513274336283189</c:v>
                </c:pt>
                <c:pt idx="1502">
                  <c:v>84.513274336283189</c:v>
                </c:pt>
                <c:pt idx="1503">
                  <c:v>84.513274336283189</c:v>
                </c:pt>
                <c:pt idx="1504">
                  <c:v>84.513274336283189</c:v>
                </c:pt>
                <c:pt idx="1505">
                  <c:v>84.513274336283189</c:v>
                </c:pt>
                <c:pt idx="1506">
                  <c:v>84.513274336283189</c:v>
                </c:pt>
                <c:pt idx="1507">
                  <c:v>84.513274336283189</c:v>
                </c:pt>
                <c:pt idx="1508">
                  <c:v>84.513274336283189</c:v>
                </c:pt>
                <c:pt idx="1509">
                  <c:v>84.513274336283189</c:v>
                </c:pt>
                <c:pt idx="1510">
                  <c:v>84.513274336283189</c:v>
                </c:pt>
                <c:pt idx="1511">
                  <c:v>84.513274336283189</c:v>
                </c:pt>
                <c:pt idx="1512">
                  <c:v>84.513274336283189</c:v>
                </c:pt>
                <c:pt idx="1513">
                  <c:v>84.513274336283189</c:v>
                </c:pt>
                <c:pt idx="1514">
                  <c:v>84.513274336283189</c:v>
                </c:pt>
                <c:pt idx="1515">
                  <c:v>84.513274336283189</c:v>
                </c:pt>
                <c:pt idx="1516">
                  <c:v>84.513274336283189</c:v>
                </c:pt>
                <c:pt idx="1517">
                  <c:v>84.513274336283189</c:v>
                </c:pt>
                <c:pt idx="1518">
                  <c:v>84.513274336283189</c:v>
                </c:pt>
                <c:pt idx="1519">
                  <c:v>84.513274336283189</c:v>
                </c:pt>
                <c:pt idx="1520">
                  <c:v>84.513274336283189</c:v>
                </c:pt>
                <c:pt idx="1521">
                  <c:v>84.513274336283189</c:v>
                </c:pt>
                <c:pt idx="1522">
                  <c:v>84.513274336283189</c:v>
                </c:pt>
                <c:pt idx="1523">
                  <c:v>84.513274336283189</c:v>
                </c:pt>
                <c:pt idx="1524">
                  <c:v>84.513274336283189</c:v>
                </c:pt>
                <c:pt idx="1525">
                  <c:v>84.513274336283189</c:v>
                </c:pt>
                <c:pt idx="1526">
                  <c:v>84.513274336283189</c:v>
                </c:pt>
                <c:pt idx="1527">
                  <c:v>84.513274336283189</c:v>
                </c:pt>
                <c:pt idx="1528">
                  <c:v>84.513274336283189</c:v>
                </c:pt>
                <c:pt idx="1529">
                  <c:v>84.513274336283189</c:v>
                </c:pt>
                <c:pt idx="1530">
                  <c:v>84.513274336283189</c:v>
                </c:pt>
                <c:pt idx="1531">
                  <c:v>84.513274336283189</c:v>
                </c:pt>
                <c:pt idx="1532">
                  <c:v>84.513274336283189</c:v>
                </c:pt>
                <c:pt idx="1533">
                  <c:v>84.513274336283189</c:v>
                </c:pt>
                <c:pt idx="1534">
                  <c:v>84.513274336283189</c:v>
                </c:pt>
                <c:pt idx="1535">
                  <c:v>84.513274336283189</c:v>
                </c:pt>
                <c:pt idx="1536">
                  <c:v>84.513274336283189</c:v>
                </c:pt>
                <c:pt idx="1537">
                  <c:v>84.955752212389385</c:v>
                </c:pt>
                <c:pt idx="1538">
                  <c:v>84.955752212389385</c:v>
                </c:pt>
                <c:pt idx="1539">
                  <c:v>84.955752212389385</c:v>
                </c:pt>
                <c:pt idx="1540">
                  <c:v>84.955752212389385</c:v>
                </c:pt>
                <c:pt idx="1541">
                  <c:v>84.955752212389385</c:v>
                </c:pt>
                <c:pt idx="1542">
                  <c:v>84.955752212389385</c:v>
                </c:pt>
                <c:pt idx="1543">
                  <c:v>84.955752212389385</c:v>
                </c:pt>
                <c:pt idx="1544">
                  <c:v>84.955752212389385</c:v>
                </c:pt>
                <c:pt idx="1545">
                  <c:v>84.955752212389385</c:v>
                </c:pt>
                <c:pt idx="1546">
                  <c:v>84.955752212389385</c:v>
                </c:pt>
                <c:pt idx="1547">
                  <c:v>84.955752212389385</c:v>
                </c:pt>
                <c:pt idx="1548">
                  <c:v>84.955752212389385</c:v>
                </c:pt>
                <c:pt idx="1549">
                  <c:v>84.955752212389385</c:v>
                </c:pt>
                <c:pt idx="1550">
                  <c:v>84.955752212389385</c:v>
                </c:pt>
                <c:pt idx="1551">
                  <c:v>84.955752212389385</c:v>
                </c:pt>
                <c:pt idx="1552">
                  <c:v>84.955752212389385</c:v>
                </c:pt>
                <c:pt idx="1553">
                  <c:v>84.955752212389385</c:v>
                </c:pt>
                <c:pt idx="1554">
                  <c:v>84.955752212389385</c:v>
                </c:pt>
                <c:pt idx="1555">
                  <c:v>84.955752212389385</c:v>
                </c:pt>
                <c:pt idx="1556">
                  <c:v>84.955752212389385</c:v>
                </c:pt>
                <c:pt idx="1557">
                  <c:v>84.955752212389385</c:v>
                </c:pt>
                <c:pt idx="1558">
                  <c:v>84.955752212389385</c:v>
                </c:pt>
                <c:pt idx="1559">
                  <c:v>84.955752212389385</c:v>
                </c:pt>
                <c:pt idx="1560">
                  <c:v>84.955752212389385</c:v>
                </c:pt>
                <c:pt idx="1561">
                  <c:v>84.955752212389385</c:v>
                </c:pt>
                <c:pt idx="1562">
                  <c:v>84.955752212389385</c:v>
                </c:pt>
                <c:pt idx="1563">
                  <c:v>84.955752212389385</c:v>
                </c:pt>
                <c:pt idx="1564">
                  <c:v>84.955752212389385</c:v>
                </c:pt>
                <c:pt idx="1565">
                  <c:v>84.955752212389385</c:v>
                </c:pt>
                <c:pt idx="1566">
                  <c:v>84.955752212389385</c:v>
                </c:pt>
                <c:pt idx="1567">
                  <c:v>84.955752212389385</c:v>
                </c:pt>
                <c:pt idx="1568">
                  <c:v>84.955752212389385</c:v>
                </c:pt>
                <c:pt idx="1569">
                  <c:v>84.955752212389385</c:v>
                </c:pt>
                <c:pt idx="1570">
                  <c:v>85.398230088495581</c:v>
                </c:pt>
                <c:pt idx="1571">
                  <c:v>85.398230088495581</c:v>
                </c:pt>
                <c:pt idx="1572">
                  <c:v>85.398230088495581</c:v>
                </c:pt>
                <c:pt idx="1573">
                  <c:v>85.398230088495581</c:v>
                </c:pt>
                <c:pt idx="1574">
                  <c:v>85.398230088495581</c:v>
                </c:pt>
                <c:pt idx="1575">
                  <c:v>85.398230088495581</c:v>
                </c:pt>
                <c:pt idx="1576">
                  <c:v>85.398230088495581</c:v>
                </c:pt>
                <c:pt idx="1577">
                  <c:v>85.398230088495581</c:v>
                </c:pt>
                <c:pt idx="1578">
                  <c:v>85.398230088495581</c:v>
                </c:pt>
                <c:pt idx="1579">
                  <c:v>85.398230088495581</c:v>
                </c:pt>
                <c:pt idx="1580">
                  <c:v>85.398230088495581</c:v>
                </c:pt>
                <c:pt idx="1581">
                  <c:v>85.398230088495581</c:v>
                </c:pt>
                <c:pt idx="1582">
                  <c:v>85.398230088495581</c:v>
                </c:pt>
                <c:pt idx="1583">
                  <c:v>85.398230088495581</c:v>
                </c:pt>
                <c:pt idx="1584">
                  <c:v>85.398230088495581</c:v>
                </c:pt>
                <c:pt idx="1585">
                  <c:v>85.398230088495581</c:v>
                </c:pt>
                <c:pt idx="1586">
                  <c:v>85.398230088495581</c:v>
                </c:pt>
                <c:pt idx="1587">
                  <c:v>85.398230088495581</c:v>
                </c:pt>
                <c:pt idx="1588">
                  <c:v>85.398230088495581</c:v>
                </c:pt>
                <c:pt idx="1589">
                  <c:v>85.398230088495581</c:v>
                </c:pt>
                <c:pt idx="1590">
                  <c:v>85.398230088495581</c:v>
                </c:pt>
                <c:pt idx="1591">
                  <c:v>85.398230088495581</c:v>
                </c:pt>
                <c:pt idx="1592">
                  <c:v>85.398230088495581</c:v>
                </c:pt>
                <c:pt idx="1593">
                  <c:v>85.398230088495581</c:v>
                </c:pt>
                <c:pt idx="1594">
                  <c:v>85.398230088495581</c:v>
                </c:pt>
                <c:pt idx="1595">
                  <c:v>85.398230088495581</c:v>
                </c:pt>
                <c:pt idx="1596">
                  <c:v>85.398230088495581</c:v>
                </c:pt>
                <c:pt idx="1597">
                  <c:v>85.398230088495581</c:v>
                </c:pt>
                <c:pt idx="1598">
                  <c:v>85.398230088495581</c:v>
                </c:pt>
                <c:pt idx="1599">
                  <c:v>85.398230088495581</c:v>
                </c:pt>
                <c:pt idx="1600">
                  <c:v>85.398230088495581</c:v>
                </c:pt>
                <c:pt idx="1601">
                  <c:v>85.398230088495581</c:v>
                </c:pt>
                <c:pt idx="1602">
                  <c:v>85.398230088495581</c:v>
                </c:pt>
                <c:pt idx="1603">
                  <c:v>85.398230088495581</c:v>
                </c:pt>
                <c:pt idx="1604">
                  <c:v>85.398230088495581</c:v>
                </c:pt>
                <c:pt idx="1605">
                  <c:v>85.840707964601776</c:v>
                </c:pt>
                <c:pt idx="1606">
                  <c:v>85.840707964601776</c:v>
                </c:pt>
                <c:pt idx="1607">
                  <c:v>85.840707964601776</c:v>
                </c:pt>
                <c:pt idx="1608">
                  <c:v>85.840707964601776</c:v>
                </c:pt>
                <c:pt idx="1609">
                  <c:v>85.840707964601776</c:v>
                </c:pt>
                <c:pt idx="1610">
                  <c:v>85.840707964601776</c:v>
                </c:pt>
                <c:pt idx="1611">
                  <c:v>85.840707964601776</c:v>
                </c:pt>
                <c:pt idx="1612">
                  <c:v>85.840707964601776</c:v>
                </c:pt>
                <c:pt idx="1613">
                  <c:v>85.840707964601776</c:v>
                </c:pt>
                <c:pt idx="1614">
                  <c:v>85.840707964601776</c:v>
                </c:pt>
                <c:pt idx="1615">
                  <c:v>85.840707964601776</c:v>
                </c:pt>
                <c:pt idx="1616">
                  <c:v>85.840707964601776</c:v>
                </c:pt>
                <c:pt idx="1617">
                  <c:v>85.840707964601776</c:v>
                </c:pt>
                <c:pt idx="1618">
                  <c:v>85.840707964601776</c:v>
                </c:pt>
                <c:pt idx="1619">
                  <c:v>85.840707964601776</c:v>
                </c:pt>
                <c:pt idx="1620">
                  <c:v>85.840707964601776</c:v>
                </c:pt>
                <c:pt idx="1621">
                  <c:v>85.840707964601776</c:v>
                </c:pt>
                <c:pt idx="1622">
                  <c:v>85.840707964601776</c:v>
                </c:pt>
                <c:pt idx="1623">
                  <c:v>85.840707964601776</c:v>
                </c:pt>
                <c:pt idx="1624">
                  <c:v>85.840707964601776</c:v>
                </c:pt>
                <c:pt idx="1625">
                  <c:v>85.840707964601776</c:v>
                </c:pt>
                <c:pt idx="1626">
                  <c:v>85.840707964601776</c:v>
                </c:pt>
                <c:pt idx="1627">
                  <c:v>85.840707964601776</c:v>
                </c:pt>
                <c:pt idx="1628">
                  <c:v>85.840707964601776</c:v>
                </c:pt>
                <c:pt idx="1629">
                  <c:v>85.840707964601776</c:v>
                </c:pt>
                <c:pt idx="1630">
                  <c:v>85.840707964601776</c:v>
                </c:pt>
                <c:pt idx="1631">
                  <c:v>85.840707964601776</c:v>
                </c:pt>
                <c:pt idx="1632">
                  <c:v>85.840707964601776</c:v>
                </c:pt>
                <c:pt idx="1633">
                  <c:v>85.840707964601776</c:v>
                </c:pt>
                <c:pt idx="1634">
                  <c:v>85.840707964601776</c:v>
                </c:pt>
                <c:pt idx="1635">
                  <c:v>85.840707964601776</c:v>
                </c:pt>
                <c:pt idx="1636">
                  <c:v>85.840707964601776</c:v>
                </c:pt>
                <c:pt idx="1637">
                  <c:v>85.840707964601776</c:v>
                </c:pt>
                <c:pt idx="1638">
                  <c:v>85.840707964601776</c:v>
                </c:pt>
                <c:pt idx="1639">
                  <c:v>85.840707964601776</c:v>
                </c:pt>
                <c:pt idx="1640">
                  <c:v>85.840707964601776</c:v>
                </c:pt>
                <c:pt idx="1641">
                  <c:v>85.840707964601776</c:v>
                </c:pt>
                <c:pt idx="1642">
                  <c:v>85.840707964601776</c:v>
                </c:pt>
                <c:pt idx="1643">
                  <c:v>85.840707964601776</c:v>
                </c:pt>
                <c:pt idx="1644">
                  <c:v>85.840707964601776</c:v>
                </c:pt>
                <c:pt idx="1645">
                  <c:v>85.840707964601776</c:v>
                </c:pt>
                <c:pt idx="1646">
                  <c:v>85.840707964601776</c:v>
                </c:pt>
                <c:pt idx="1647">
                  <c:v>85.840707964601776</c:v>
                </c:pt>
                <c:pt idx="1648">
                  <c:v>85.840707964601776</c:v>
                </c:pt>
                <c:pt idx="1649">
                  <c:v>85.840707964601776</c:v>
                </c:pt>
                <c:pt idx="1650">
                  <c:v>86.283185840707972</c:v>
                </c:pt>
                <c:pt idx="1651">
                  <c:v>86.283185840707972</c:v>
                </c:pt>
                <c:pt idx="1652">
                  <c:v>86.283185840707972</c:v>
                </c:pt>
                <c:pt idx="1653">
                  <c:v>86.283185840707972</c:v>
                </c:pt>
                <c:pt idx="1654">
                  <c:v>86.283185840707972</c:v>
                </c:pt>
                <c:pt idx="1655">
                  <c:v>86.283185840707972</c:v>
                </c:pt>
                <c:pt idx="1656">
                  <c:v>86.283185840707972</c:v>
                </c:pt>
                <c:pt idx="1657">
                  <c:v>86.283185840707972</c:v>
                </c:pt>
                <c:pt idx="1658">
                  <c:v>86.283185840707972</c:v>
                </c:pt>
                <c:pt idx="1659">
                  <c:v>86.283185840707972</c:v>
                </c:pt>
                <c:pt idx="1660">
                  <c:v>86.283185840707972</c:v>
                </c:pt>
                <c:pt idx="1661">
                  <c:v>86.283185840707972</c:v>
                </c:pt>
                <c:pt idx="1662">
                  <c:v>86.283185840707972</c:v>
                </c:pt>
                <c:pt idx="1663">
                  <c:v>86.283185840707972</c:v>
                </c:pt>
                <c:pt idx="1664">
                  <c:v>86.283185840707972</c:v>
                </c:pt>
                <c:pt idx="1665">
                  <c:v>86.283185840707972</c:v>
                </c:pt>
                <c:pt idx="1666">
                  <c:v>86.283185840707972</c:v>
                </c:pt>
                <c:pt idx="1667">
                  <c:v>86.283185840707972</c:v>
                </c:pt>
                <c:pt idx="1668">
                  <c:v>86.283185840707972</c:v>
                </c:pt>
                <c:pt idx="1669">
                  <c:v>86.283185840707972</c:v>
                </c:pt>
                <c:pt idx="1670">
                  <c:v>86.283185840707972</c:v>
                </c:pt>
                <c:pt idx="1671">
                  <c:v>86.283185840707972</c:v>
                </c:pt>
                <c:pt idx="1672">
                  <c:v>86.283185840707972</c:v>
                </c:pt>
                <c:pt idx="1673">
                  <c:v>86.283185840707972</c:v>
                </c:pt>
                <c:pt idx="1674">
                  <c:v>86.283185840707972</c:v>
                </c:pt>
                <c:pt idx="1675">
                  <c:v>86.283185840707972</c:v>
                </c:pt>
                <c:pt idx="1676">
                  <c:v>86.283185840707972</c:v>
                </c:pt>
                <c:pt idx="1677">
                  <c:v>86.283185840707972</c:v>
                </c:pt>
                <c:pt idx="1678">
                  <c:v>86.283185840707972</c:v>
                </c:pt>
                <c:pt idx="1679">
                  <c:v>86.283185840707972</c:v>
                </c:pt>
                <c:pt idx="1680">
                  <c:v>86.283185840707972</c:v>
                </c:pt>
                <c:pt idx="1681">
                  <c:v>86.283185840707972</c:v>
                </c:pt>
                <c:pt idx="1682">
                  <c:v>86.283185840707972</c:v>
                </c:pt>
                <c:pt idx="1683">
                  <c:v>86.283185840707972</c:v>
                </c:pt>
                <c:pt idx="1684">
                  <c:v>86.283185840707972</c:v>
                </c:pt>
                <c:pt idx="1685">
                  <c:v>86.283185840707972</c:v>
                </c:pt>
                <c:pt idx="1686">
                  <c:v>86.283185840707972</c:v>
                </c:pt>
                <c:pt idx="1687">
                  <c:v>86.283185840707972</c:v>
                </c:pt>
                <c:pt idx="1688">
                  <c:v>86.283185840707972</c:v>
                </c:pt>
                <c:pt idx="1689">
                  <c:v>86.283185840707972</c:v>
                </c:pt>
                <c:pt idx="1690">
                  <c:v>86.283185840707972</c:v>
                </c:pt>
                <c:pt idx="1691">
                  <c:v>86.283185840707972</c:v>
                </c:pt>
                <c:pt idx="1692">
                  <c:v>86.283185840707972</c:v>
                </c:pt>
                <c:pt idx="1693">
                  <c:v>86.283185840707972</c:v>
                </c:pt>
                <c:pt idx="1694">
                  <c:v>86.283185840707972</c:v>
                </c:pt>
                <c:pt idx="1695">
                  <c:v>86.283185840707972</c:v>
                </c:pt>
                <c:pt idx="1696">
                  <c:v>86.283185840707972</c:v>
                </c:pt>
                <c:pt idx="1697">
                  <c:v>86.283185840707972</c:v>
                </c:pt>
                <c:pt idx="1698">
                  <c:v>86.283185840707972</c:v>
                </c:pt>
                <c:pt idx="1699">
                  <c:v>86.283185840707972</c:v>
                </c:pt>
                <c:pt idx="1700">
                  <c:v>86.283185840707972</c:v>
                </c:pt>
                <c:pt idx="1701">
                  <c:v>86.283185840707972</c:v>
                </c:pt>
                <c:pt idx="1702">
                  <c:v>86.283185840707972</c:v>
                </c:pt>
                <c:pt idx="1703">
                  <c:v>86.283185840707972</c:v>
                </c:pt>
                <c:pt idx="1704">
                  <c:v>86.283185840707972</c:v>
                </c:pt>
                <c:pt idx="1705">
                  <c:v>86.283185840707972</c:v>
                </c:pt>
                <c:pt idx="1706">
                  <c:v>86.283185840707972</c:v>
                </c:pt>
                <c:pt idx="1707">
                  <c:v>86.283185840707972</c:v>
                </c:pt>
                <c:pt idx="1708">
                  <c:v>86.283185840707972</c:v>
                </c:pt>
                <c:pt idx="1709">
                  <c:v>86.283185840707972</c:v>
                </c:pt>
                <c:pt idx="1710">
                  <c:v>86.283185840707972</c:v>
                </c:pt>
                <c:pt idx="1711">
                  <c:v>86.283185840707972</c:v>
                </c:pt>
                <c:pt idx="1712">
                  <c:v>86.283185840707972</c:v>
                </c:pt>
                <c:pt idx="1713">
                  <c:v>86.283185840707972</c:v>
                </c:pt>
                <c:pt idx="1714">
                  <c:v>86.283185840707972</c:v>
                </c:pt>
                <c:pt idx="1715">
                  <c:v>86.283185840707972</c:v>
                </c:pt>
                <c:pt idx="1716">
                  <c:v>86.283185840707972</c:v>
                </c:pt>
                <c:pt idx="1717">
                  <c:v>86.283185840707972</c:v>
                </c:pt>
                <c:pt idx="1718">
                  <c:v>86.283185840707972</c:v>
                </c:pt>
                <c:pt idx="1719">
                  <c:v>86.283185840707972</c:v>
                </c:pt>
                <c:pt idx="1720">
                  <c:v>86.283185840707972</c:v>
                </c:pt>
                <c:pt idx="1721">
                  <c:v>86.283185840707972</c:v>
                </c:pt>
                <c:pt idx="1722">
                  <c:v>86.283185840707972</c:v>
                </c:pt>
                <c:pt idx="1723">
                  <c:v>86.283185840707972</c:v>
                </c:pt>
                <c:pt idx="1724">
                  <c:v>86.283185840707972</c:v>
                </c:pt>
                <c:pt idx="1725">
                  <c:v>86.283185840707972</c:v>
                </c:pt>
                <c:pt idx="1726">
                  <c:v>86.283185840707972</c:v>
                </c:pt>
                <c:pt idx="1727">
                  <c:v>86.283185840707972</c:v>
                </c:pt>
                <c:pt idx="1728">
                  <c:v>86.283185840707972</c:v>
                </c:pt>
                <c:pt idx="1729">
                  <c:v>86.283185840707972</c:v>
                </c:pt>
                <c:pt idx="1730">
                  <c:v>86.283185840707972</c:v>
                </c:pt>
                <c:pt idx="1731">
                  <c:v>86.283185840707972</c:v>
                </c:pt>
                <c:pt idx="1732">
                  <c:v>86.283185840707972</c:v>
                </c:pt>
                <c:pt idx="1733">
                  <c:v>86.283185840707972</c:v>
                </c:pt>
                <c:pt idx="1734">
                  <c:v>86.283185840707972</c:v>
                </c:pt>
                <c:pt idx="1735">
                  <c:v>86.283185840707972</c:v>
                </c:pt>
                <c:pt idx="1736">
                  <c:v>86.283185840707972</c:v>
                </c:pt>
                <c:pt idx="1737">
                  <c:v>86.283185840707972</c:v>
                </c:pt>
                <c:pt idx="1738">
                  <c:v>86.283185840707972</c:v>
                </c:pt>
                <c:pt idx="1739">
                  <c:v>86.283185840707972</c:v>
                </c:pt>
                <c:pt idx="1740">
                  <c:v>86.283185840707972</c:v>
                </c:pt>
                <c:pt idx="1741">
                  <c:v>86.283185840707972</c:v>
                </c:pt>
                <c:pt idx="1742">
                  <c:v>86.283185840707972</c:v>
                </c:pt>
                <c:pt idx="1743">
                  <c:v>86.283185840707972</c:v>
                </c:pt>
                <c:pt idx="1744">
                  <c:v>86.283185840707972</c:v>
                </c:pt>
                <c:pt idx="1745">
                  <c:v>86.283185840707972</c:v>
                </c:pt>
                <c:pt idx="1746">
                  <c:v>86.283185840707972</c:v>
                </c:pt>
                <c:pt idx="1747">
                  <c:v>86.283185840707972</c:v>
                </c:pt>
                <c:pt idx="1748">
                  <c:v>86.283185840707972</c:v>
                </c:pt>
                <c:pt idx="1749">
                  <c:v>86.283185840707972</c:v>
                </c:pt>
                <c:pt idx="1750">
                  <c:v>86.283185840707972</c:v>
                </c:pt>
                <c:pt idx="1751">
                  <c:v>86.283185840707972</c:v>
                </c:pt>
                <c:pt idx="1752">
                  <c:v>86.283185840707972</c:v>
                </c:pt>
                <c:pt idx="1753">
                  <c:v>86.283185840707972</c:v>
                </c:pt>
                <c:pt idx="1754">
                  <c:v>86.283185840707972</c:v>
                </c:pt>
                <c:pt idx="1755">
                  <c:v>86.283185840707972</c:v>
                </c:pt>
                <c:pt idx="1756">
                  <c:v>86.283185840707972</c:v>
                </c:pt>
                <c:pt idx="1757">
                  <c:v>86.283185840707972</c:v>
                </c:pt>
                <c:pt idx="1758">
                  <c:v>86.283185840707972</c:v>
                </c:pt>
                <c:pt idx="1759">
                  <c:v>86.283185840707972</c:v>
                </c:pt>
                <c:pt idx="1760">
                  <c:v>86.283185840707972</c:v>
                </c:pt>
                <c:pt idx="1761">
                  <c:v>86.725663716814154</c:v>
                </c:pt>
                <c:pt idx="1762">
                  <c:v>86.725663716814154</c:v>
                </c:pt>
                <c:pt idx="1763">
                  <c:v>86.725663716814154</c:v>
                </c:pt>
                <c:pt idx="1764">
                  <c:v>86.725663716814154</c:v>
                </c:pt>
                <c:pt idx="1765">
                  <c:v>86.725663716814154</c:v>
                </c:pt>
                <c:pt idx="1766">
                  <c:v>86.725663716814154</c:v>
                </c:pt>
                <c:pt idx="1767">
                  <c:v>86.725663716814154</c:v>
                </c:pt>
                <c:pt idx="1768">
                  <c:v>86.725663716814154</c:v>
                </c:pt>
                <c:pt idx="1769">
                  <c:v>86.725663716814154</c:v>
                </c:pt>
                <c:pt idx="1770">
                  <c:v>86.725663716814154</c:v>
                </c:pt>
                <c:pt idx="1771">
                  <c:v>86.725663716814154</c:v>
                </c:pt>
                <c:pt idx="1772">
                  <c:v>86.725663716814154</c:v>
                </c:pt>
                <c:pt idx="1773">
                  <c:v>86.725663716814154</c:v>
                </c:pt>
                <c:pt idx="1774">
                  <c:v>86.725663716814154</c:v>
                </c:pt>
                <c:pt idx="1775">
                  <c:v>86.725663716814154</c:v>
                </c:pt>
                <c:pt idx="1776">
                  <c:v>86.725663716814154</c:v>
                </c:pt>
                <c:pt idx="1777">
                  <c:v>86.725663716814154</c:v>
                </c:pt>
                <c:pt idx="1778">
                  <c:v>86.725663716814154</c:v>
                </c:pt>
                <c:pt idx="1779">
                  <c:v>86.725663716814154</c:v>
                </c:pt>
                <c:pt idx="1780">
                  <c:v>86.725663716814154</c:v>
                </c:pt>
                <c:pt idx="1781">
                  <c:v>86.725663716814154</c:v>
                </c:pt>
                <c:pt idx="1782">
                  <c:v>86.725663716814154</c:v>
                </c:pt>
                <c:pt idx="1783">
                  <c:v>86.725663716814154</c:v>
                </c:pt>
                <c:pt idx="1784">
                  <c:v>86.725663716814154</c:v>
                </c:pt>
                <c:pt idx="1785">
                  <c:v>86.725663716814154</c:v>
                </c:pt>
                <c:pt idx="1786">
                  <c:v>86.725663716814154</c:v>
                </c:pt>
                <c:pt idx="1787">
                  <c:v>86.725663716814154</c:v>
                </c:pt>
                <c:pt idx="1788">
                  <c:v>86.725663716814154</c:v>
                </c:pt>
                <c:pt idx="1789">
                  <c:v>86.725663716814154</c:v>
                </c:pt>
                <c:pt idx="1790">
                  <c:v>86.725663716814154</c:v>
                </c:pt>
                <c:pt idx="1791">
                  <c:v>86.725663716814154</c:v>
                </c:pt>
                <c:pt idx="1792">
                  <c:v>86.725663716814154</c:v>
                </c:pt>
                <c:pt idx="1793">
                  <c:v>86.725663716814154</c:v>
                </c:pt>
                <c:pt idx="1794">
                  <c:v>86.725663716814154</c:v>
                </c:pt>
                <c:pt idx="1795">
                  <c:v>86.725663716814154</c:v>
                </c:pt>
                <c:pt idx="1796">
                  <c:v>86.725663716814154</c:v>
                </c:pt>
                <c:pt idx="1797">
                  <c:v>86.725663716814154</c:v>
                </c:pt>
                <c:pt idx="1798">
                  <c:v>86.725663716814154</c:v>
                </c:pt>
                <c:pt idx="1799">
                  <c:v>86.725663716814154</c:v>
                </c:pt>
                <c:pt idx="1800">
                  <c:v>86.725663716814154</c:v>
                </c:pt>
                <c:pt idx="1801">
                  <c:v>86.725663716814154</c:v>
                </c:pt>
                <c:pt idx="1802">
                  <c:v>86.725663716814154</c:v>
                </c:pt>
                <c:pt idx="1803">
                  <c:v>86.725663716814154</c:v>
                </c:pt>
                <c:pt idx="1804">
                  <c:v>86.725663716814154</c:v>
                </c:pt>
                <c:pt idx="1805">
                  <c:v>86.725663716814154</c:v>
                </c:pt>
                <c:pt idx="1806">
                  <c:v>86.725663716814154</c:v>
                </c:pt>
                <c:pt idx="1807">
                  <c:v>86.725663716814154</c:v>
                </c:pt>
                <c:pt idx="1808">
                  <c:v>86.725663716814154</c:v>
                </c:pt>
                <c:pt idx="1809">
                  <c:v>86.725663716814154</c:v>
                </c:pt>
                <c:pt idx="1810">
                  <c:v>86.725663716814154</c:v>
                </c:pt>
                <c:pt idx="1811">
                  <c:v>86.725663716814154</c:v>
                </c:pt>
                <c:pt idx="1812">
                  <c:v>86.725663716814154</c:v>
                </c:pt>
                <c:pt idx="1813">
                  <c:v>86.725663716814154</c:v>
                </c:pt>
                <c:pt idx="1814">
                  <c:v>86.725663716814154</c:v>
                </c:pt>
                <c:pt idx="1815">
                  <c:v>86.725663716814154</c:v>
                </c:pt>
                <c:pt idx="1816">
                  <c:v>86.725663716814154</c:v>
                </c:pt>
                <c:pt idx="1817">
                  <c:v>86.725663716814154</c:v>
                </c:pt>
                <c:pt idx="1818">
                  <c:v>86.725663716814154</c:v>
                </c:pt>
                <c:pt idx="1819">
                  <c:v>86.725663716814154</c:v>
                </c:pt>
                <c:pt idx="1820">
                  <c:v>86.725663716814154</c:v>
                </c:pt>
                <c:pt idx="1821">
                  <c:v>86.725663716814154</c:v>
                </c:pt>
                <c:pt idx="1822">
                  <c:v>86.725663716814154</c:v>
                </c:pt>
                <c:pt idx="1823">
                  <c:v>86.725663716814154</c:v>
                </c:pt>
                <c:pt idx="1824">
                  <c:v>86.725663716814154</c:v>
                </c:pt>
                <c:pt idx="1825">
                  <c:v>86.725663716814154</c:v>
                </c:pt>
                <c:pt idx="1826">
                  <c:v>86.725663716814154</c:v>
                </c:pt>
                <c:pt idx="1827">
                  <c:v>86.725663716814154</c:v>
                </c:pt>
                <c:pt idx="1828">
                  <c:v>86.725663716814154</c:v>
                </c:pt>
                <c:pt idx="1829">
                  <c:v>86.725663716814154</c:v>
                </c:pt>
                <c:pt idx="1830">
                  <c:v>86.725663716814154</c:v>
                </c:pt>
                <c:pt idx="1831">
                  <c:v>86.725663716814154</c:v>
                </c:pt>
                <c:pt idx="1832">
                  <c:v>86.725663716814154</c:v>
                </c:pt>
                <c:pt idx="1833">
                  <c:v>86.725663716814154</c:v>
                </c:pt>
                <c:pt idx="1834">
                  <c:v>86.725663716814154</c:v>
                </c:pt>
                <c:pt idx="1835">
                  <c:v>86.725663716814154</c:v>
                </c:pt>
                <c:pt idx="1836">
                  <c:v>86.725663716814154</c:v>
                </c:pt>
                <c:pt idx="1837">
                  <c:v>86.725663716814154</c:v>
                </c:pt>
                <c:pt idx="1838">
                  <c:v>86.725663716814154</c:v>
                </c:pt>
                <c:pt idx="1839">
                  <c:v>86.725663716814154</c:v>
                </c:pt>
                <c:pt idx="1840">
                  <c:v>86.725663716814154</c:v>
                </c:pt>
                <c:pt idx="1841">
                  <c:v>86.725663716814154</c:v>
                </c:pt>
                <c:pt idx="1842">
                  <c:v>86.725663716814154</c:v>
                </c:pt>
                <c:pt idx="1843">
                  <c:v>86.725663716814154</c:v>
                </c:pt>
                <c:pt idx="1844">
                  <c:v>86.725663716814154</c:v>
                </c:pt>
                <c:pt idx="1845">
                  <c:v>86.725663716814154</c:v>
                </c:pt>
                <c:pt idx="1846">
                  <c:v>86.725663716814154</c:v>
                </c:pt>
                <c:pt idx="1847">
                  <c:v>86.725663716814154</c:v>
                </c:pt>
                <c:pt idx="1848">
                  <c:v>86.725663716814154</c:v>
                </c:pt>
                <c:pt idx="1849">
                  <c:v>86.725663716814154</c:v>
                </c:pt>
                <c:pt idx="1850">
                  <c:v>86.725663716814154</c:v>
                </c:pt>
                <c:pt idx="1851">
                  <c:v>86.725663716814154</c:v>
                </c:pt>
                <c:pt idx="1852">
                  <c:v>86.725663716814154</c:v>
                </c:pt>
                <c:pt idx="1853">
                  <c:v>86.725663716814154</c:v>
                </c:pt>
                <c:pt idx="1854">
                  <c:v>86.725663716814154</c:v>
                </c:pt>
                <c:pt idx="1855">
                  <c:v>86.725663716814154</c:v>
                </c:pt>
                <c:pt idx="1856">
                  <c:v>86.725663716814154</c:v>
                </c:pt>
                <c:pt idx="1857">
                  <c:v>86.725663716814154</c:v>
                </c:pt>
                <c:pt idx="1858">
                  <c:v>86.725663716814154</c:v>
                </c:pt>
                <c:pt idx="1859">
                  <c:v>86.725663716814154</c:v>
                </c:pt>
                <c:pt idx="1860">
                  <c:v>86.725663716814154</c:v>
                </c:pt>
                <c:pt idx="1861">
                  <c:v>86.725663716814154</c:v>
                </c:pt>
                <c:pt idx="1862">
                  <c:v>86.725663716814154</c:v>
                </c:pt>
                <c:pt idx="1863">
                  <c:v>86.725663716814154</c:v>
                </c:pt>
                <c:pt idx="1864">
                  <c:v>86.725663716814154</c:v>
                </c:pt>
                <c:pt idx="1865">
                  <c:v>86.725663716814154</c:v>
                </c:pt>
                <c:pt idx="1866">
                  <c:v>86.725663716814154</c:v>
                </c:pt>
                <c:pt idx="1867">
                  <c:v>86.725663716814154</c:v>
                </c:pt>
                <c:pt idx="1868">
                  <c:v>86.725663716814154</c:v>
                </c:pt>
                <c:pt idx="1869">
                  <c:v>86.725663716814154</c:v>
                </c:pt>
                <c:pt idx="1870">
                  <c:v>86.725663716814154</c:v>
                </c:pt>
                <c:pt idx="1871">
                  <c:v>86.725663716814154</c:v>
                </c:pt>
                <c:pt idx="1872">
                  <c:v>86.725663716814154</c:v>
                </c:pt>
                <c:pt idx="1873">
                  <c:v>86.725663716814154</c:v>
                </c:pt>
                <c:pt idx="1874">
                  <c:v>86.725663716814154</c:v>
                </c:pt>
                <c:pt idx="1875">
                  <c:v>86.725663716814154</c:v>
                </c:pt>
                <c:pt idx="1876">
                  <c:v>86.725663716814154</c:v>
                </c:pt>
                <c:pt idx="1877">
                  <c:v>86.725663716814154</c:v>
                </c:pt>
                <c:pt idx="1878">
                  <c:v>86.725663716814154</c:v>
                </c:pt>
                <c:pt idx="1879">
                  <c:v>86.725663716814154</c:v>
                </c:pt>
                <c:pt idx="1880">
                  <c:v>86.725663716814154</c:v>
                </c:pt>
                <c:pt idx="1881">
                  <c:v>86.725663716814154</c:v>
                </c:pt>
                <c:pt idx="1882">
                  <c:v>86.725663716814154</c:v>
                </c:pt>
                <c:pt idx="1883">
                  <c:v>86.725663716814154</c:v>
                </c:pt>
                <c:pt idx="1884">
                  <c:v>86.725663716814154</c:v>
                </c:pt>
                <c:pt idx="1885">
                  <c:v>86.725663716814154</c:v>
                </c:pt>
                <c:pt idx="1886">
                  <c:v>86.725663716814154</c:v>
                </c:pt>
                <c:pt idx="1887">
                  <c:v>86.725663716814154</c:v>
                </c:pt>
                <c:pt idx="1888">
                  <c:v>86.725663716814154</c:v>
                </c:pt>
                <c:pt idx="1889">
                  <c:v>86.725663716814154</c:v>
                </c:pt>
                <c:pt idx="1890">
                  <c:v>86.725663716814154</c:v>
                </c:pt>
                <c:pt idx="1891">
                  <c:v>86.725663716814154</c:v>
                </c:pt>
                <c:pt idx="1892">
                  <c:v>86.725663716814154</c:v>
                </c:pt>
                <c:pt idx="1893">
                  <c:v>86.725663716814154</c:v>
                </c:pt>
                <c:pt idx="1894">
                  <c:v>86.725663716814154</c:v>
                </c:pt>
                <c:pt idx="1895">
                  <c:v>86.725663716814154</c:v>
                </c:pt>
                <c:pt idx="1896">
                  <c:v>86.725663716814154</c:v>
                </c:pt>
                <c:pt idx="1897">
                  <c:v>86.725663716814154</c:v>
                </c:pt>
                <c:pt idx="1898">
                  <c:v>86.725663716814154</c:v>
                </c:pt>
                <c:pt idx="1899">
                  <c:v>86.725663716814154</c:v>
                </c:pt>
                <c:pt idx="1900">
                  <c:v>86.725663716814154</c:v>
                </c:pt>
                <c:pt idx="1901">
                  <c:v>86.725663716814154</c:v>
                </c:pt>
                <c:pt idx="1902">
                  <c:v>86.725663716814154</c:v>
                </c:pt>
                <c:pt idx="1903">
                  <c:v>86.725663716814154</c:v>
                </c:pt>
                <c:pt idx="1904">
                  <c:v>86.725663716814154</c:v>
                </c:pt>
                <c:pt idx="1905">
                  <c:v>86.725663716814154</c:v>
                </c:pt>
                <c:pt idx="1906">
                  <c:v>86.725663716814154</c:v>
                </c:pt>
                <c:pt idx="1907">
                  <c:v>86.725663716814154</c:v>
                </c:pt>
                <c:pt idx="1908">
                  <c:v>86.725663716814154</c:v>
                </c:pt>
                <c:pt idx="1909">
                  <c:v>86.725663716814154</c:v>
                </c:pt>
                <c:pt idx="1910">
                  <c:v>86.725663716814154</c:v>
                </c:pt>
                <c:pt idx="1911">
                  <c:v>86.725663716814154</c:v>
                </c:pt>
                <c:pt idx="1912">
                  <c:v>86.725663716814154</c:v>
                </c:pt>
                <c:pt idx="1913">
                  <c:v>86.725663716814154</c:v>
                </c:pt>
                <c:pt idx="1914">
                  <c:v>86.725663716814154</c:v>
                </c:pt>
                <c:pt idx="1915">
                  <c:v>86.725663716814154</c:v>
                </c:pt>
                <c:pt idx="1916">
                  <c:v>86.725663716814154</c:v>
                </c:pt>
                <c:pt idx="1917">
                  <c:v>86.725663716814154</c:v>
                </c:pt>
                <c:pt idx="1918">
                  <c:v>86.725663716814154</c:v>
                </c:pt>
                <c:pt idx="1919">
                  <c:v>86.725663716814154</c:v>
                </c:pt>
                <c:pt idx="1920">
                  <c:v>86.725663716814154</c:v>
                </c:pt>
                <c:pt idx="1921">
                  <c:v>86.725663716814154</c:v>
                </c:pt>
                <c:pt idx="1922">
                  <c:v>86.725663716814154</c:v>
                </c:pt>
                <c:pt idx="1923">
                  <c:v>86.725663716814154</c:v>
                </c:pt>
                <c:pt idx="1924">
                  <c:v>86.725663716814154</c:v>
                </c:pt>
                <c:pt idx="1925">
                  <c:v>86.725663716814154</c:v>
                </c:pt>
                <c:pt idx="1926">
                  <c:v>86.725663716814154</c:v>
                </c:pt>
                <c:pt idx="1927">
                  <c:v>86.725663716814154</c:v>
                </c:pt>
                <c:pt idx="1928">
                  <c:v>86.725663716814154</c:v>
                </c:pt>
                <c:pt idx="1929">
                  <c:v>86.725663716814154</c:v>
                </c:pt>
                <c:pt idx="1930">
                  <c:v>86.725663716814154</c:v>
                </c:pt>
                <c:pt idx="1931">
                  <c:v>86.725663716814154</c:v>
                </c:pt>
                <c:pt idx="1932">
                  <c:v>86.725663716814154</c:v>
                </c:pt>
                <c:pt idx="1933">
                  <c:v>86.725663716814154</c:v>
                </c:pt>
                <c:pt idx="1934">
                  <c:v>86.725663716814154</c:v>
                </c:pt>
                <c:pt idx="1935">
                  <c:v>86.725663716814154</c:v>
                </c:pt>
                <c:pt idx="1936">
                  <c:v>86.725663716814154</c:v>
                </c:pt>
                <c:pt idx="1937">
                  <c:v>86.725663716814154</c:v>
                </c:pt>
                <c:pt idx="1938">
                  <c:v>86.725663716814154</c:v>
                </c:pt>
                <c:pt idx="1939">
                  <c:v>86.725663716814154</c:v>
                </c:pt>
                <c:pt idx="1940">
                  <c:v>86.725663716814154</c:v>
                </c:pt>
                <c:pt idx="1941">
                  <c:v>86.725663716814154</c:v>
                </c:pt>
                <c:pt idx="1942">
                  <c:v>86.725663716814154</c:v>
                </c:pt>
                <c:pt idx="1943">
                  <c:v>86.725663716814154</c:v>
                </c:pt>
                <c:pt idx="1944">
                  <c:v>86.725663716814154</c:v>
                </c:pt>
                <c:pt idx="1945">
                  <c:v>86.725663716814154</c:v>
                </c:pt>
                <c:pt idx="1946">
                  <c:v>86.725663716814154</c:v>
                </c:pt>
                <c:pt idx="1947">
                  <c:v>86.725663716814154</c:v>
                </c:pt>
                <c:pt idx="1948">
                  <c:v>86.725663716814154</c:v>
                </c:pt>
                <c:pt idx="1949">
                  <c:v>86.725663716814154</c:v>
                </c:pt>
                <c:pt idx="1950">
                  <c:v>86.725663716814154</c:v>
                </c:pt>
                <c:pt idx="1951">
                  <c:v>86.725663716814154</c:v>
                </c:pt>
                <c:pt idx="1952">
                  <c:v>86.725663716814154</c:v>
                </c:pt>
                <c:pt idx="1953">
                  <c:v>86.725663716814154</c:v>
                </c:pt>
                <c:pt idx="1954">
                  <c:v>86.725663716814154</c:v>
                </c:pt>
                <c:pt idx="1955">
                  <c:v>86.725663716814154</c:v>
                </c:pt>
                <c:pt idx="1956">
                  <c:v>86.725663716814154</c:v>
                </c:pt>
                <c:pt idx="1957">
                  <c:v>86.725663716814154</c:v>
                </c:pt>
                <c:pt idx="1958">
                  <c:v>86.725663716814154</c:v>
                </c:pt>
                <c:pt idx="1959">
                  <c:v>86.725663716814154</c:v>
                </c:pt>
                <c:pt idx="1960">
                  <c:v>86.725663716814154</c:v>
                </c:pt>
                <c:pt idx="1961">
                  <c:v>86.725663716814154</c:v>
                </c:pt>
                <c:pt idx="1962">
                  <c:v>86.725663716814154</c:v>
                </c:pt>
                <c:pt idx="1963">
                  <c:v>86.725663716814154</c:v>
                </c:pt>
                <c:pt idx="1964">
                  <c:v>86.725663716814154</c:v>
                </c:pt>
                <c:pt idx="1965">
                  <c:v>86.725663716814154</c:v>
                </c:pt>
                <c:pt idx="1966">
                  <c:v>86.725663716814154</c:v>
                </c:pt>
                <c:pt idx="1967">
                  <c:v>86.725663716814154</c:v>
                </c:pt>
                <c:pt idx="1968">
                  <c:v>86.725663716814154</c:v>
                </c:pt>
                <c:pt idx="1969">
                  <c:v>86.725663716814154</c:v>
                </c:pt>
                <c:pt idx="1970">
                  <c:v>86.725663716814154</c:v>
                </c:pt>
                <c:pt idx="1971">
                  <c:v>86.725663716814154</c:v>
                </c:pt>
                <c:pt idx="1972">
                  <c:v>86.725663716814154</c:v>
                </c:pt>
                <c:pt idx="1973">
                  <c:v>86.725663716814154</c:v>
                </c:pt>
                <c:pt idx="1974">
                  <c:v>86.725663716814154</c:v>
                </c:pt>
                <c:pt idx="1975">
                  <c:v>86.725663716814154</c:v>
                </c:pt>
                <c:pt idx="1976">
                  <c:v>86.725663716814154</c:v>
                </c:pt>
                <c:pt idx="1977">
                  <c:v>86.725663716814154</c:v>
                </c:pt>
                <c:pt idx="1978">
                  <c:v>86.725663716814154</c:v>
                </c:pt>
                <c:pt idx="1979">
                  <c:v>86.725663716814154</c:v>
                </c:pt>
                <c:pt idx="1980">
                  <c:v>86.725663716814154</c:v>
                </c:pt>
                <c:pt idx="1981">
                  <c:v>86.725663716814154</c:v>
                </c:pt>
                <c:pt idx="1982">
                  <c:v>86.725663716814154</c:v>
                </c:pt>
                <c:pt idx="1983">
                  <c:v>86.725663716814154</c:v>
                </c:pt>
                <c:pt idx="1984">
                  <c:v>86.725663716814154</c:v>
                </c:pt>
                <c:pt idx="1985">
                  <c:v>86.725663716814154</c:v>
                </c:pt>
                <c:pt idx="1986">
                  <c:v>86.725663716814154</c:v>
                </c:pt>
                <c:pt idx="1987">
                  <c:v>86.725663716814154</c:v>
                </c:pt>
                <c:pt idx="1988">
                  <c:v>86.725663716814154</c:v>
                </c:pt>
                <c:pt idx="1989">
                  <c:v>86.725663716814154</c:v>
                </c:pt>
                <c:pt idx="1990">
                  <c:v>86.725663716814154</c:v>
                </c:pt>
                <c:pt idx="1991">
                  <c:v>86.725663716814154</c:v>
                </c:pt>
                <c:pt idx="1992">
                  <c:v>86.725663716814154</c:v>
                </c:pt>
                <c:pt idx="1993">
                  <c:v>86.725663716814154</c:v>
                </c:pt>
                <c:pt idx="1994">
                  <c:v>86.725663716814154</c:v>
                </c:pt>
                <c:pt idx="1995">
                  <c:v>86.725663716814154</c:v>
                </c:pt>
                <c:pt idx="1996">
                  <c:v>86.725663716814154</c:v>
                </c:pt>
                <c:pt idx="1997">
                  <c:v>86.725663716814154</c:v>
                </c:pt>
                <c:pt idx="1998">
                  <c:v>86.725663716814154</c:v>
                </c:pt>
                <c:pt idx="1999">
                  <c:v>86.725663716814154</c:v>
                </c:pt>
                <c:pt idx="2000">
                  <c:v>86.725663716814154</c:v>
                </c:pt>
                <c:pt idx="2001">
                  <c:v>86.725663716814154</c:v>
                </c:pt>
                <c:pt idx="2002">
                  <c:v>86.725663716814154</c:v>
                </c:pt>
                <c:pt idx="2003">
                  <c:v>86.725663716814154</c:v>
                </c:pt>
                <c:pt idx="2004">
                  <c:v>86.725663716814154</c:v>
                </c:pt>
                <c:pt idx="2005">
                  <c:v>86.725663716814154</c:v>
                </c:pt>
                <c:pt idx="2006">
                  <c:v>86.725663716814154</c:v>
                </c:pt>
                <c:pt idx="2007">
                  <c:v>86.725663716814154</c:v>
                </c:pt>
                <c:pt idx="2008">
                  <c:v>86.725663716814154</c:v>
                </c:pt>
                <c:pt idx="2009">
                  <c:v>86.725663716814154</c:v>
                </c:pt>
                <c:pt idx="2010">
                  <c:v>86.725663716814154</c:v>
                </c:pt>
                <c:pt idx="2011">
                  <c:v>86.725663716814154</c:v>
                </c:pt>
                <c:pt idx="2012">
                  <c:v>86.725663716814154</c:v>
                </c:pt>
                <c:pt idx="2013">
                  <c:v>86.725663716814154</c:v>
                </c:pt>
                <c:pt idx="2014">
                  <c:v>86.725663716814154</c:v>
                </c:pt>
                <c:pt idx="2015">
                  <c:v>86.725663716814154</c:v>
                </c:pt>
                <c:pt idx="2016">
                  <c:v>86.725663716814154</c:v>
                </c:pt>
                <c:pt idx="2017">
                  <c:v>86.725663716814154</c:v>
                </c:pt>
                <c:pt idx="2018">
                  <c:v>86.725663716814154</c:v>
                </c:pt>
                <c:pt idx="2019">
                  <c:v>86.725663716814154</c:v>
                </c:pt>
                <c:pt idx="2020">
                  <c:v>86.725663716814154</c:v>
                </c:pt>
                <c:pt idx="2021">
                  <c:v>86.725663716814154</c:v>
                </c:pt>
                <c:pt idx="2022">
                  <c:v>86.725663716814154</c:v>
                </c:pt>
                <c:pt idx="2023">
                  <c:v>86.725663716814154</c:v>
                </c:pt>
                <c:pt idx="2024">
                  <c:v>86.725663716814154</c:v>
                </c:pt>
                <c:pt idx="2025">
                  <c:v>86.725663716814154</c:v>
                </c:pt>
                <c:pt idx="2026">
                  <c:v>86.725663716814154</c:v>
                </c:pt>
                <c:pt idx="2027">
                  <c:v>86.725663716814154</c:v>
                </c:pt>
                <c:pt idx="2028">
                  <c:v>86.725663716814154</c:v>
                </c:pt>
                <c:pt idx="2029">
                  <c:v>86.725663716814154</c:v>
                </c:pt>
                <c:pt idx="2030">
                  <c:v>86.725663716814154</c:v>
                </c:pt>
                <c:pt idx="2031">
                  <c:v>86.725663716814154</c:v>
                </c:pt>
                <c:pt idx="2032">
                  <c:v>86.725663716814154</c:v>
                </c:pt>
                <c:pt idx="2033">
                  <c:v>86.725663716814154</c:v>
                </c:pt>
                <c:pt idx="2034">
                  <c:v>86.725663716814154</c:v>
                </c:pt>
                <c:pt idx="2035">
                  <c:v>86.725663716814154</c:v>
                </c:pt>
                <c:pt idx="2036">
                  <c:v>86.725663716814154</c:v>
                </c:pt>
                <c:pt idx="2037">
                  <c:v>86.725663716814154</c:v>
                </c:pt>
                <c:pt idx="2038">
                  <c:v>87.16814159292035</c:v>
                </c:pt>
                <c:pt idx="2039">
                  <c:v>87.16814159292035</c:v>
                </c:pt>
                <c:pt idx="2040">
                  <c:v>87.16814159292035</c:v>
                </c:pt>
                <c:pt idx="2041">
                  <c:v>87.16814159292035</c:v>
                </c:pt>
                <c:pt idx="2042">
                  <c:v>87.16814159292035</c:v>
                </c:pt>
                <c:pt idx="2043">
                  <c:v>87.16814159292035</c:v>
                </c:pt>
                <c:pt idx="2044">
                  <c:v>87.16814159292035</c:v>
                </c:pt>
                <c:pt idx="2045">
                  <c:v>87.16814159292035</c:v>
                </c:pt>
                <c:pt idx="2046">
                  <c:v>87.16814159292035</c:v>
                </c:pt>
                <c:pt idx="2047">
                  <c:v>87.16814159292035</c:v>
                </c:pt>
                <c:pt idx="2048">
                  <c:v>87.16814159292035</c:v>
                </c:pt>
                <c:pt idx="2049">
                  <c:v>87.16814159292035</c:v>
                </c:pt>
                <c:pt idx="2050">
                  <c:v>87.16814159292035</c:v>
                </c:pt>
                <c:pt idx="2051">
                  <c:v>87.16814159292035</c:v>
                </c:pt>
                <c:pt idx="2052">
                  <c:v>87.16814159292035</c:v>
                </c:pt>
                <c:pt idx="2053">
                  <c:v>87.16814159292035</c:v>
                </c:pt>
                <c:pt idx="2054">
                  <c:v>87.16814159292035</c:v>
                </c:pt>
                <c:pt idx="2055">
                  <c:v>87.16814159292035</c:v>
                </c:pt>
                <c:pt idx="2056">
                  <c:v>87.16814159292035</c:v>
                </c:pt>
                <c:pt idx="2057">
                  <c:v>87.16814159292035</c:v>
                </c:pt>
                <c:pt idx="2058">
                  <c:v>87.16814159292035</c:v>
                </c:pt>
                <c:pt idx="2059">
                  <c:v>87.16814159292035</c:v>
                </c:pt>
                <c:pt idx="2060">
                  <c:v>87.16814159292035</c:v>
                </c:pt>
                <c:pt idx="2061">
                  <c:v>87.16814159292035</c:v>
                </c:pt>
                <c:pt idx="2062">
                  <c:v>87.16814159292035</c:v>
                </c:pt>
                <c:pt idx="2063">
                  <c:v>87.16814159292035</c:v>
                </c:pt>
                <c:pt idx="2064">
                  <c:v>87.16814159292035</c:v>
                </c:pt>
                <c:pt idx="2065">
                  <c:v>87.16814159292035</c:v>
                </c:pt>
                <c:pt idx="2066">
                  <c:v>87.16814159292035</c:v>
                </c:pt>
                <c:pt idx="2067">
                  <c:v>87.16814159292035</c:v>
                </c:pt>
                <c:pt idx="2068">
                  <c:v>87.16814159292035</c:v>
                </c:pt>
                <c:pt idx="2069">
                  <c:v>87.16814159292035</c:v>
                </c:pt>
                <c:pt idx="2070">
                  <c:v>87.16814159292035</c:v>
                </c:pt>
                <c:pt idx="2071">
                  <c:v>87.16814159292035</c:v>
                </c:pt>
                <c:pt idx="2072">
                  <c:v>87.16814159292035</c:v>
                </c:pt>
                <c:pt idx="2073">
                  <c:v>87.16814159292035</c:v>
                </c:pt>
                <c:pt idx="2074">
                  <c:v>87.16814159292035</c:v>
                </c:pt>
                <c:pt idx="2075">
                  <c:v>87.16814159292035</c:v>
                </c:pt>
                <c:pt idx="2076">
                  <c:v>87.610619469026545</c:v>
                </c:pt>
                <c:pt idx="2077">
                  <c:v>87.610619469026545</c:v>
                </c:pt>
                <c:pt idx="2078">
                  <c:v>87.610619469026545</c:v>
                </c:pt>
                <c:pt idx="2079">
                  <c:v>87.610619469026545</c:v>
                </c:pt>
                <c:pt idx="2080">
                  <c:v>87.610619469026545</c:v>
                </c:pt>
                <c:pt idx="2081">
                  <c:v>87.610619469026545</c:v>
                </c:pt>
                <c:pt idx="2082">
                  <c:v>87.610619469026545</c:v>
                </c:pt>
                <c:pt idx="2083">
                  <c:v>87.610619469026545</c:v>
                </c:pt>
                <c:pt idx="2084">
                  <c:v>87.610619469026545</c:v>
                </c:pt>
                <c:pt idx="2085">
                  <c:v>87.610619469026545</c:v>
                </c:pt>
                <c:pt idx="2086">
                  <c:v>87.610619469026545</c:v>
                </c:pt>
                <c:pt idx="2087">
                  <c:v>87.610619469026545</c:v>
                </c:pt>
                <c:pt idx="2088">
                  <c:v>87.610619469026545</c:v>
                </c:pt>
                <c:pt idx="2089">
                  <c:v>87.610619469026545</c:v>
                </c:pt>
                <c:pt idx="2090">
                  <c:v>87.610619469026545</c:v>
                </c:pt>
                <c:pt idx="2091">
                  <c:v>87.610619469026545</c:v>
                </c:pt>
                <c:pt idx="2092">
                  <c:v>87.610619469026545</c:v>
                </c:pt>
                <c:pt idx="2093">
                  <c:v>87.610619469026545</c:v>
                </c:pt>
                <c:pt idx="2094">
                  <c:v>87.610619469026545</c:v>
                </c:pt>
                <c:pt idx="2095">
                  <c:v>87.610619469026545</c:v>
                </c:pt>
                <c:pt idx="2096">
                  <c:v>87.610619469026545</c:v>
                </c:pt>
                <c:pt idx="2097">
                  <c:v>87.610619469026545</c:v>
                </c:pt>
                <c:pt idx="2098">
                  <c:v>87.610619469026545</c:v>
                </c:pt>
                <c:pt idx="2099">
                  <c:v>87.610619469026545</c:v>
                </c:pt>
                <c:pt idx="2100">
                  <c:v>87.610619469026545</c:v>
                </c:pt>
                <c:pt idx="2101">
                  <c:v>87.610619469026545</c:v>
                </c:pt>
                <c:pt idx="2102">
                  <c:v>87.610619469026545</c:v>
                </c:pt>
                <c:pt idx="2103">
                  <c:v>87.610619469026545</c:v>
                </c:pt>
                <c:pt idx="2104">
                  <c:v>87.610619469026545</c:v>
                </c:pt>
                <c:pt idx="2105">
                  <c:v>87.610619469026545</c:v>
                </c:pt>
                <c:pt idx="2106">
                  <c:v>87.610619469026545</c:v>
                </c:pt>
                <c:pt idx="2107">
                  <c:v>87.610619469026545</c:v>
                </c:pt>
                <c:pt idx="2108">
                  <c:v>87.610619469026545</c:v>
                </c:pt>
                <c:pt idx="2109">
                  <c:v>87.610619469026545</c:v>
                </c:pt>
                <c:pt idx="2110">
                  <c:v>87.610619469026545</c:v>
                </c:pt>
                <c:pt idx="2111">
                  <c:v>87.610619469026545</c:v>
                </c:pt>
                <c:pt idx="2112">
                  <c:v>87.610619469026545</c:v>
                </c:pt>
                <c:pt idx="2113">
                  <c:v>87.610619469026545</c:v>
                </c:pt>
                <c:pt idx="2114">
                  <c:v>87.610619469026545</c:v>
                </c:pt>
                <c:pt idx="2115">
                  <c:v>88.053097345132741</c:v>
                </c:pt>
                <c:pt idx="2116">
                  <c:v>88.053097345132741</c:v>
                </c:pt>
                <c:pt idx="2117">
                  <c:v>88.053097345132741</c:v>
                </c:pt>
                <c:pt idx="2118">
                  <c:v>88.053097345132741</c:v>
                </c:pt>
                <c:pt idx="2119">
                  <c:v>88.495575221238937</c:v>
                </c:pt>
                <c:pt idx="2120">
                  <c:v>88.495575221238937</c:v>
                </c:pt>
                <c:pt idx="2121">
                  <c:v>88.495575221238937</c:v>
                </c:pt>
                <c:pt idx="2122">
                  <c:v>88.495575221238937</c:v>
                </c:pt>
                <c:pt idx="2123">
                  <c:v>88.495575221238937</c:v>
                </c:pt>
                <c:pt idx="2124">
                  <c:v>88.495575221238937</c:v>
                </c:pt>
                <c:pt idx="2125">
                  <c:v>88.495575221238937</c:v>
                </c:pt>
                <c:pt idx="2126">
                  <c:v>88.495575221238937</c:v>
                </c:pt>
                <c:pt idx="2127">
                  <c:v>88.495575221238937</c:v>
                </c:pt>
                <c:pt idx="2128">
                  <c:v>88.495575221238937</c:v>
                </c:pt>
                <c:pt idx="2129">
                  <c:v>88.495575221238937</c:v>
                </c:pt>
                <c:pt idx="2130">
                  <c:v>88.938053097345133</c:v>
                </c:pt>
                <c:pt idx="2131">
                  <c:v>88.938053097345133</c:v>
                </c:pt>
                <c:pt idx="2132">
                  <c:v>88.938053097345133</c:v>
                </c:pt>
                <c:pt idx="2133">
                  <c:v>88.938053097345133</c:v>
                </c:pt>
                <c:pt idx="2134">
                  <c:v>88.938053097345133</c:v>
                </c:pt>
                <c:pt idx="2135">
                  <c:v>88.938053097345133</c:v>
                </c:pt>
                <c:pt idx="2136">
                  <c:v>88.938053097345133</c:v>
                </c:pt>
                <c:pt idx="2137">
                  <c:v>88.938053097345133</c:v>
                </c:pt>
                <c:pt idx="2138">
                  <c:v>88.938053097345133</c:v>
                </c:pt>
                <c:pt idx="2139">
                  <c:v>88.938053097345133</c:v>
                </c:pt>
                <c:pt idx="2140">
                  <c:v>88.938053097345133</c:v>
                </c:pt>
                <c:pt idx="2141">
                  <c:v>88.938053097345133</c:v>
                </c:pt>
                <c:pt idx="2142">
                  <c:v>88.938053097345133</c:v>
                </c:pt>
                <c:pt idx="2143">
                  <c:v>88.938053097345133</c:v>
                </c:pt>
                <c:pt idx="2144">
                  <c:v>88.938053097345133</c:v>
                </c:pt>
                <c:pt idx="2145">
                  <c:v>88.938053097345133</c:v>
                </c:pt>
                <c:pt idx="2146">
                  <c:v>88.938053097345133</c:v>
                </c:pt>
                <c:pt idx="2147">
                  <c:v>88.938053097345133</c:v>
                </c:pt>
                <c:pt idx="2148">
                  <c:v>88.938053097345133</c:v>
                </c:pt>
                <c:pt idx="2149">
                  <c:v>88.938053097345133</c:v>
                </c:pt>
                <c:pt idx="2150">
                  <c:v>88.938053097345133</c:v>
                </c:pt>
                <c:pt idx="2151">
                  <c:v>88.938053097345133</c:v>
                </c:pt>
                <c:pt idx="2152">
                  <c:v>88.938053097345133</c:v>
                </c:pt>
                <c:pt idx="2153">
                  <c:v>88.938053097345133</c:v>
                </c:pt>
                <c:pt idx="2154">
                  <c:v>88.938053097345133</c:v>
                </c:pt>
                <c:pt idx="2155">
                  <c:v>88.938053097345133</c:v>
                </c:pt>
                <c:pt idx="2156">
                  <c:v>88.938053097345133</c:v>
                </c:pt>
                <c:pt idx="2157">
                  <c:v>88.938053097345133</c:v>
                </c:pt>
                <c:pt idx="2158">
                  <c:v>88.938053097345133</c:v>
                </c:pt>
                <c:pt idx="2159">
                  <c:v>88.938053097345133</c:v>
                </c:pt>
                <c:pt idx="2160">
                  <c:v>88.938053097345133</c:v>
                </c:pt>
                <c:pt idx="2161">
                  <c:v>88.938053097345133</c:v>
                </c:pt>
                <c:pt idx="2162">
                  <c:v>88.938053097345133</c:v>
                </c:pt>
                <c:pt idx="2163">
                  <c:v>88.938053097345133</c:v>
                </c:pt>
                <c:pt idx="2164">
                  <c:v>88.938053097345133</c:v>
                </c:pt>
                <c:pt idx="2165">
                  <c:v>88.938053097345133</c:v>
                </c:pt>
                <c:pt idx="2166">
                  <c:v>88.938053097345133</c:v>
                </c:pt>
                <c:pt idx="2167">
                  <c:v>89.380530973451329</c:v>
                </c:pt>
                <c:pt idx="2168">
                  <c:v>89.380530973451329</c:v>
                </c:pt>
                <c:pt idx="2169">
                  <c:v>89.380530973451329</c:v>
                </c:pt>
                <c:pt idx="2170">
                  <c:v>89.380530973451329</c:v>
                </c:pt>
                <c:pt idx="2171">
                  <c:v>89.380530973451329</c:v>
                </c:pt>
                <c:pt idx="2172">
                  <c:v>89.380530973451329</c:v>
                </c:pt>
                <c:pt idx="2173">
                  <c:v>89.380530973451329</c:v>
                </c:pt>
                <c:pt idx="2174">
                  <c:v>89.380530973451329</c:v>
                </c:pt>
                <c:pt idx="2175">
                  <c:v>89.380530973451329</c:v>
                </c:pt>
                <c:pt idx="2176">
                  <c:v>89.380530973451329</c:v>
                </c:pt>
                <c:pt idx="2177">
                  <c:v>89.380530973451329</c:v>
                </c:pt>
                <c:pt idx="2178">
                  <c:v>89.380530973451329</c:v>
                </c:pt>
                <c:pt idx="2179">
                  <c:v>89.380530973451329</c:v>
                </c:pt>
                <c:pt idx="2180">
                  <c:v>89.380530973451329</c:v>
                </c:pt>
                <c:pt idx="2181">
                  <c:v>89.380530973451329</c:v>
                </c:pt>
                <c:pt idx="2182">
                  <c:v>89.380530973451329</c:v>
                </c:pt>
                <c:pt idx="2183">
                  <c:v>89.380530973451329</c:v>
                </c:pt>
                <c:pt idx="2184">
                  <c:v>89.380530973451329</c:v>
                </c:pt>
                <c:pt idx="2185">
                  <c:v>89.380530973451329</c:v>
                </c:pt>
                <c:pt idx="2186">
                  <c:v>89.380530973451329</c:v>
                </c:pt>
                <c:pt idx="2187">
                  <c:v>89.380530973451329</c:v>
                </c:pt>
                <c:pt idx="2188">
                  <c:v>89.380530973451329</c:v>
                </c:pt>
                <c:pt idx="2189">
                  <c:v>89.380530973451329</c:v>
                </c:pt>
                <c:pt idx="2190">
                  <c:v>89.380530973451329</c:v>
                </c:pt>
                <c:pt idx="2191">
                  <c:v>89.380530973451329</c:v>
                </c:pt>
                <c:pt idx="2192">
                  <c:v>89.380530973451329</c:v>
                </c:pt>
                <c:pt idx="2193">
                  <c:v>89.380530973451329</c:v>
                </c:pt>
                <c:pt idx="2194">
                  <c:v>89.82300884955751</c:v>
                </c:pt>
                <c:pt idx="2195">
                  <c:v>89.82300884955751</c:v>
                </c:pt>
                <c:pt idx="2196">
                  <c:v>89.82300884955751</c:v>
                </c:pt>
                <c:pt idx="2197">
                  <c:v>89.82300884955751</c:v>
                </c:pt>
                <c:pt idx="2198">
                  <c:v>89.82300884955751</c:v>
                </c:pt>
                <c:pt idx="2199">
                  <c:v>89.82300884955751</c:v>
                </c:pt>
                <c:pt idx="2200">
                  <c:v>89.82300884955751</c:v>
                </c:pt>
                <c:pt idx="2201">
                  <c:v>89.82300884955751</c:v>
                </c:pt>
                <c:pt idx="2202">
                  <c:v>89.82300884955751</c:v>
                </c:pt>
                <c:pt idx="2203">
                  <c:v>90.265486725663706</c:v>
                </c:pt>
                <c:pt idx="2204">
                  <c:v>90.265486725663706</c:v>
                </c:pt>
                <c:pt idx="2205">
                  <c:v>90.265486725663706</c:v>
                </c:pt>
                <c:pt idx="2206">
                  <c:v>90.265486725663706</c:v>
                </c:pt>
                <c:pt idx="2207">
                  <c:v>90.265486725663706</c:v>
                </c:pt>
                <c:pt idx="2208">
                  <c:v>90.265486725663706</c:v>
                </c:pt>
                <c:pt idx="2209">
                  <c:v>90.265486725663706</c:v>
                </c:pt>
                <c:pt idx="2210">
                  <c:v>90.265486725663706</c:v>
                </c:pt>
                <c:pt idx="2211">
                  <c:v>90.265486725663706</c:v>
                </c:pt>
                <c:pt idx="2212">
                  <c:v>90.265486725663706</c:v>
                </c:pt>
                <c:pt idx="2213">
                  <c:v>90.265486725663706</c:v>
                </c:pt>
                <c:pt idx="2214">
                  <c:v>90.265486725663706</c:v>
                </c:pt>
                <c:pt idx="2215">
                  <c:v>90.265486725663706</c:v>
                </c:pt>
                <c:pt idx="2216">
                  <c:v>90.265486725663706</c:v>
                </c:pt>
                <c:pt idx="2217">
                  <c:v>90.265486725663706</c:v>
                </c:pt>
                <c:pt idx="2218">
                  <c:v>90.265486725663706</c:v>
                </c:pt>
                <c:pt idx="2219">
                  <c:v>90.265486725663706</c:v>
                </c:pt>
                <c:pt idx="2220">
                  <c:v>90.265486725663706</c:v>
                </c:pt>
                <c:pt idx="2221">
                  <c:v>90.265486725663706</c:v>
                </c:pt>
                <c:pt idx="2222">
                  <c:v>90.265486725663706</c:v>
                </c:pt>
                <c:pt idx="2223">
                  <c:v>90.265486725663706</c:v>
                </c:pt>
                <c:pt idx="2224">
                  <c:v>90.265486725663706</c:v>
                </c:pt>
                <c:pt idx="2225">
                  <c:v>90.265486725663706</c:v>
                </c:pt>
                <c:pt idx="2226">
                  <c:v>90.265486725663706</c:v>
                </c:pt>
                <c:pt idx="2227">
                  <c:v>90.265486725663706</c:v>
                </c:pt>
                <c:pt idx="2228">
                  <c:v>90.265486725663706</c:v>
                </c:pt>
                <c:pt idx="2229">
                  <c:v>90.265486725663706</c:v>
                </c:pt>
                <c:pt idx="2230">
                  <c:v>90.265486725663706</c:v>
                </c:pt>
                <c:pt idx="2231">
                  <c:v>90.265486725663706</c:v>
                </c:pt>
                <c:pt idx="2232">
                  <c:v>90.265486725663706</c:v>
                </c:pt>
                <c:pt idx="2233">
                  <c:v>90.265486725663706</c:v>
                </c:pt>
                <c:pt idx="2234">
                  <c:v>90.265486725663706</c:v>
                </c:pt>
                <c:pt idx="2235">
                  <c:v>90.265486725663706</c:v>
                </c:pt>
                <c:pt idx="2236">
                  <c:v>90.265486725663706</c:v>
                </c:pt>
                <c:pt idx="2237">
                  <c:v>90.265486725663706</c:v>
                </c:pt>
                <c:pt idx="2238">
                  <c:v>90.265486725663706</c:v>
                </c:pt>
                <c:pt idx="2239">
                  <c:v>90.265486725663706</c:v>
                </c:pt>
                <c:pt idx="2240">
                  <c:v>90.265486725663706</c:v>
                </c:pt>
                <c:pt idx="2241">
                  <c:v>90.265486725663706</c:v>
                </c:pt>
                <c:pt idx="2242">
                  <c:v>90.265486725663706</c:v>
                </c:pt>
                <c:pt idx="2243">
                  <c:v>90.265486725663706</c:v>
                </c:pt>
                <c:pt idx="2244">
                  <c:v>90.265486725663706</c:v>
                </c:pt>
                <c:pt idx="2245">
                  <c:v>90.265486725663706</c:v>
                </c:pt>
                <c:pt idx="2246">
                  <c:v>90.265486725663706</c:v>
                </c:pt>
                <c:pt idx="2247">
                  <c:v>90.265486725663706</c:v>
                </c:pt>
                <c:pt idx="2248">
                  <c:v>90.265486725663706</c:v>
                </c:pt>
                <c:pt idx="2249">
                  <c:v>90.265486725663706</c:v>
                </c:pt>
                <c:pt idx="2250">
                  <c:v>90.265486725663706</c:v>
                </c:pt>
                <c:pt idx="2251">
                  <c:v>90.265486725663706</c:v>
                </c:pt>
                <c:pt idx="2252">
                  <c:v>90.265486725663706</c:v>
                </c:pt>
                <c:pt idx="2253">
                  <c:v>90.265486725663706</c:v>
                </c:pt>
                <c:pt idx="2254">
                  <c:v>90.265486725663706</c:v>
                </c:pt>
                <c:pt idx="2255">
                  <c:v>90.265486725663706</c:v>
                </c:pt>
                <c:pt idx="2256">
                  <c:v>90.265486725663706</c:v>
                </c:pt>
                <c:pt idx="2257">
                  <c:v>90.265486725663706</c:v>
                </c:pt>
                <c:pt idx="2258">
                  <c:v>90.265486725663706</c:v>
                </c:pt>
                <c:pt idx="2259">
                  <c:v>90.265486725663706</c:v>
                </c:pt>
                <c:pt idx="2260">
                  <c:v>90.265486725663706</c:v>
                </c:pt>
                <c:pt idx="2261">
                  <c:v>90.265486725663706</c:v>
                </c:pt>
                <c:pt idx="2262">
                  <c:v>90.265486725663706</c:v>
                </c:pt>
                <c:pt idx="2263">
                  <c:v>90.265486725663706</c:v>
                </c:pt>
                <c:pt idx="2264">
                  <c:v>90.265486725663706</c:v>
                </c:pt>
                <c:pt idx="2265">
                  <c:v>90.265486725663706</c:v>
                </c:pt>
                <c:pt idx="2266">
                  <c:v>90.265486725663706</c:v>
                </c:pt>
                <c:pt idx="2267">
                  <c:v>90.265486725663706</c:v>
                </c:pt>
                <c:pt idx="2268">
                  <c:v>90.265486725663706</c:v>
                </c:pt>
                <c:pt idx="2269">
                  <c:v>90.265486725663706</c:v>
                </c:pt>
                <c:pt idx="2270">
                  <c:v>90.265486725663706</c:v>
                </c:pt>
                <c:pt idx="2271">
                  <c:v>90.265486725663706</c:v>
                </c:pt>
                <c:pt idx="2272">
                  <c:v>90.265486725663706</c:v>
                </c:pt>
                <c:pt idx="2273">
                  <c:v>90.265486725663706</c:v>
                </c:pt>
                <c:pt idx="2274">
                  <c:v>90.265486725663706</c:v>
                </c:pt>
                <c:pt idx="2275">
                  <c:v>90.265486725663706</c:v>
                </c:pt>
                <c:pt idx="2276">
                  <c:v>90.265486725663706</c:v>
                </c:pt>
                <c:pt idx="2277">
                  <c:v>90.265486725663706</c:v>
                </c:pt>
                <c:pt idx="2278">
                  <c:v>90.265486725663706</c:v>
                </c:pt>
                <c:pt idx="2279">
                  <c:v>90.265486725663706</c:v>
                </c:pt>
                <c:pt idx="2280">
                  <c:v>90.265486725663706</c:v>
                </c:pt>
                <c:pt idx="2281">
                  <c:v>90.265486725663706</c:v>
                </c:pt>
                <c:pt idx="2282">
                  <c:v>90.265486725663706</c:v>
                </c:pt>
                <c:pt idx="2283">
                  <c:v>90.265486725663706</c:v>
                </c:pt>
                <c:pt idx="2284">
                  <c:v>90.265486725663706</c:v>
                </c:pt>
                <c:pt idx="2285">
                  <c:v>90.265486725663706</c:v>
                </c:pt>
                <c:pt idx="2286">
                  <c:v>90.265486725663706</c:v>
                </c:pt>
                <c:pt idx="2287">
                  <c:v>90.265486725663706</c:v>
                </c:pt>
                <c:pt idx="2288">
                  <c:v>90.265486725663706</c:v>
                </c:pt>
                <c:pt idx="2289">
                  <c:v>90.265486725663706</c:v>
                </c:pt>
                <c:pt idx="2290">
                  <c:v>90.265486725663706</c:v>
                </c:pt>
                <c:pt idx="2291">
                  <c:v>90.265486725663706</c:v>
                </c:pt>
                <c:pt idx="2292">
                  <c:v>90.265486725663706</c:v>
                </c:pt>
                <c:pt idx="2293">
                  <c:v>90.265486725663706</c:v>
                </c:pt>
                <c:pt idx="2294">
                  <c:v>90.265486725663706</c:v>
                </c:pt>
                <c:pt idx="2295">
                  <c:v>90.265486725663706</c:v>
                </c:pt>
                <c:pt idx="2296">
                  <c:v>90.265486725663706</c:v>
                </c:pt>
                <c:pt idx="2297">
                  <c:v>90.265486725663706</c:v>
                </c:pt>
                <c:pt idx="2298">
                  <c:v>90.265486725663706</c:v>
                </c:pt>
                <c:pt idx="2299">
                  <c:v>90.265486725663706</c:v>
                </c:pt>
                <c:pt idx="2300">
                  <c:v>90.265486725663706</c:v>
                </c:pt>
                <c:pt idx="2301">
                  <c:v>90.265486725663706</c:v>
                </c:pt>
                <c:pt idx="2302">
                  <c:v>90.265486725663706</c:v>
                </c:pt>
                <c:pt idx="2303">
                  <c:v>90.265486725663706</c:v>
                </c:pt>
                <c:pt idx="2304">
                  <c:v>90.265486725663706</c:v>
                </c:pt>
                <c:pt idx="2305">
                  <c:v>90.265486725663706</c:v>
                </c:pt>
                <c:pt idx="2306">
                  <c:v>90.265486725663706</c:v>
                </c:pt>
                <c:pt idx="2307">
                  <c:v>90.265486725663706</c:v>
                </c:pt>
                <c:pt idx="2308">
                  <c:v>90.265486725663706</c:v>
                </c:pt>
                <c:pt idx="2309">
                  <c:v>90.265486725663706</c:v>
                </c:pt>
                <c:pt idx="2310">
                  <c:v>90.265486725663706</c:v>
                </c:pt>
                <c:pt idx="2311">
                  <c:v>90.265486725663706</c:v>
                </c:pt>
                <c:pt idx="2312">
                  <c:v>90.265486725663706</c:v>
                </c:pt>
                <c:pt idx="2313">
                  <c:v>90.265486725663706</c:v>
                </c:pt>
                <c:pt idx="2314">
                  <c:v>90.265486725663706</c:v>
                </c:pt>
                <c:pt idx="2315">
                  <c:v>90.265486725663706</c:v>
                </c:pt>
                <c:pt idx="2316">
                  <c:v>90.265486725663706</c:v>
                </c:pt>
                <c:pt idx="2317">
                  <c:v>90.265486725663706</c:v>
                </c:pt>
                <c:pt idx="2318">
                  <c:v>90.265486725663706</c:v>
                </c:pt>
                <c:pt idx="2319">
                  <c:v>90.265486725663706</c:v>
                </c:pt>
                <c:pt idx="2320">
                  <c:v>90.265486725663706</c:v>
                </c:pt>
                <c:pt idx="2321">
                  <c:v>90.265486725663706</c:v>
                </c:pt>
                <c:pt idx="2322">
                  <c:v>90.265486725663706</c:v>
                </c:pt>
                <c:pt idx="2323">
                  <c:v>90.265486725663706</c:v>
                </c:pt>
                <c:pt idx="2324">
                  <c:v>90.265486725663706</c:v>
                </c:pt>
                <c:pt idx="2325">
                  <c:v>90.265486725663706</c:v>
                </c:pt>
                <c:pt idx="2326">
                  <c:v>90.265486725663706</c:v>
                </c:pt>
                <c:pt idx="2327">
                  <c:v>90.265486725663706</c:v>
                </c:pt>
                <c:pt idx="2328">
                  <c:v>90.265486725663706</c:v>
                </c:pt>
                <c:pt idx="2329">
                  <c:v>90.265486725663706</c:v>
                </c:pt>
                <c:pt idx="2330">
                  <c:v>90.265486725663706</c:v>
                </c:pt>
                <c:pt idx="2331">
                  <c:v>90.265486725663706</c:v>
                </c:pt>
                <c:pt idx="2332">
                  <c:v>90.265486725663706</c:v>
                </c:pt>
                <c:pt idx="2333">
                  <c:v>90.265486725663706</c:v>
                </c:pt>
                <c:pt idx="2334">
                  <c:v>90.265486725663706</c:v>
                </c:pt>
                <c:pt idx="2335">
                  <c:v>90.265486725663706</c:v>
                </c:pt>
                <c:pt idx="2336">
                  <c:v>90.265486725663706</c:v>
                </c:pt>
                <c:pt idx="2337">
                  <c:v>90.265486725663706</c:v>
                </c:pt>
                <c:pt idx="2338">
                  <c:v>90.265486725663706</c:v>
                </c:pt>
                <c:pt idx="2339">
                  <c:v>90.265486725663706</c:v>
                </c:pt>
                <c:pt idx="2340">
                  <c:v>90.265486725663706</c:v>
                </c:pt>
                <c:pt idx="2341">
                  <c:v>90.265486725663706</c:v>
                </c:pt>
                <c:pt idx="2342">
                  <c:v>90.265486725663706</c:v>
                </c:pt>
                <c:pt idx="2343">
                  <c:v>90.265486725663706</c:v>
                </c:pt>
                <c:pt idx="2344">
                  <c:v>90.265486725663706</c:v>
                </c:pt>
                <c:pt idx="2345">
                  <c:v>90.265486725663706</c:v>
                </c:pt>
                <c:pt idx="2346">
                  <c:v>90.265486725663706</c:v>
                </c:pt>
                <c:pt idx="2347">
                  <c:v>90.265486725663706</c:v>
                </c:pt>
                <c:pt idx="2348">
                  <c:v>90.265486725663706</c:v>
                </c:pt>
                <c:pt idx="2349">
                  <c:v>90.265486725663706</c:v>
                </c:pt>
                <c:pt idx="2350">
                  <c:v>90.265486725663706</c:v>
                </c:pt>
                <c:pt idx="2351">
                  <c:v>90.265486725663706</c:v>
                </c:pt>
                <c:pt idx="2352">
                  <c:v>90.265486725663706</c:v>
                </c:pt>
                <c:pt idx="2353">
                  <c:v>90.265486725663706</c:v>
                </c:pt>
                <c:pt idx="2354">
                  <c:v>90.265486725663706</c:v>
                </c:pt>
                <c:pt idx="2355">
                  <c:v>90.265486725663706</c:v>
                </c:pt>
                <c:pt idx="2356">
                  <c:v>90.265486725663706</c:v>
                </c:pt>
                <c:pt idx="2357">
                  <c:v>90.265486725663706</c:v>
                </c:pt>
                <c:pt idx="2358">
                  <c:v>90.265486725663706</c:v>
                </c:pt>
                <c:pt idx="2359">
                  <c:v>90.265486725663706</c:v>
                </c:pt>
                <c:pt idx="2360">
                  <c:v>90.265486725663706</c:v>
                </c:pt>
                <c:pt idx="2361">
                  <c:v>90.265486725663706</c:v>
                </c:pt>
                <c:pt idx="2362">
                  <c:v>90.265486725663706</c:v>
                </c:pt>
                <c:pt idx="2363">
                  <c:v>90.265486725663706</c:v>
                </c:pt>
                <c:pt idx="2364">
                  <c:v>90.265486725663706</c:v>
                </c:pt>
                <c:pt idx="2365">
                  <c:v>90.265486725663706</c:v>
                </c:pt>
                <c:pt idx="2366">
                  <c:v>90.265486725663706</c:v>
                </c:pt>
                <c:pt idx="2367">
                  <c:v>90.265486725663706</c:v>
                </c:pt>
                <c:pt idx="2368">
                  <c:v>90.265486725663706</c:v>
                </c:pt>
                <c:pt idx="2369">
                  <c:v>90.265486725663706</c:v>
                </c:pt>
                <c:pt idx="2370">
                  <c:v>90.265486725663706</c:v>
                </c:pt>
                <c:pt idx="2371">
                  <c:v>90.265486725663706</c:v>
                </c:pt>
                <c:pt idx="2372">
                  <c:v>90.265486725663706</c:v>
                </c:pt>
                <c:pt idx="2373">
                  <c:v>90.265486725663706</c:v>
                </c:pt>
                <c:pt idx="2374">
                  <c:v>90.265486725663706</c:v>
                </c:pt>
                <c:pt idx="2375">
                  <c:v>90.265486725663706</c:v>
                </c:pt>
                <c:pt idx="2376">
                  <c:v>90.265486725663706</c:v>
                </c:pt>
                <c:pt idx="2377">
                  <c:v>90.265486725663706</c:v>
                </c:pt>
                <c:pt idx="2378">
                  <c:v>90.265486725663706</c:v>
                </c:pt>
                <c:pt idx="2379">
                  <c:v>90.265486725663706</c:v>
                </c:pt>
                <c:pt idx="2380">
                  <c:v>90.265486725663706</c:v>
                </c:pt>
                <c:pt idx="2381">
                  <c:v>90.265486725663706</c:v>
                </c:pt>
                <c:pt idx="2382">
                  <c:v>90.265486725663706</c:v>
                </c:pt>
                <c:pt idx="2383">
                  <c:v>90.265486725663706</c:v>
                </c:pt>
                <c:pt idx="2384">
                  <c:v>90.265486725663706</c:v>
                </c:pt>
                <c:pt idx="2385">
                  <c:v>90.265486725663706</c:v>
                </c:pt>
                <c:pt idx="2386">
                  <c:v>90.265486725663706</c:v>
                </c:pt>
                <c:pt idx="2387">
                  <c:v>90.265486725663706</c:v>
                </c:pt>
                <c:pt idx="2388">
                  <c:v>90.265486725663706</c:v>
                </c:pt>
                <c:pt idx="2389">
                  <c:v>90.265486725663706</c:v>
                </c:pt>
                <c:pt idx="2390">
                  <c:v>90.265486725663706</c:v>
                </c:pt>
                <c:pt idx="2391">
                  <c:v>90.265486725663706</c:v>
                </c:pt>
                <c:pt idx="2392">
                  <c:v>90.265486725663706</c:v>
                </c:pt>
                <c:pt idx="2393">
                  <c:v>90.265486725663706</c:v>
                </c:pt>
                <c:pt idx="2394">
                  <c:v>90.265486725663706</c:v>
                </c:pt>
                <c:pt idx="2395">
                  <c:v>90.265486725663706</c:v>
                </c:pt>
                <c:pt idx="2396">
                  <c:v>90.265486725663706</c:v>
                </c:pt>
                <c:pt idx="2397">
                  <c:v>90.265486725663706</c:v>
                </c:pt>
                <c:pt idx="2398">
                  <c:v>90.265486725663706</c:v>
                </c:pt>
                <c:pt idx="2399">
                  <c:v>90.265486725663706</c:v>
                </c:pt>
                <c:pt idx="2400">
                  <c:v>90.265486725663706</c:v>
                </c:pt>
                <c:pt idx="2401">
                  <c:v>90.265486725663706</c:v>
                </c:pt>
                <c:pt idx="2402">
                  <c:v>90.265486725663706</c:v>
                </c:pt>
                <c:pt idx="2403">
                  <c:v>90.265486725663706</c:v>
                </c:pt>
                <c:pt idx="2404">
                  <c:v>90.265486725663706</c:v>
                </c:pt>
                <c:pt idx="2405">
                  <c:v>90.265486725663706</c:v>
                </c:pt>
                <c:pt idx="2406">
                  <c:v>90.265486725663706</c:v>
                </c:pt>
                <c:pt idx="2407">
                  <c:v>90.265486725663706</c:v>
                </c:pt>
                <c:pt idx="2408">
                  <c:v>90.265486725663706</c:v>
                </c:pt>
                <c:pt idx="2409">
                  <c:v>90.265486725663706</c:v>
                </c:pt>
                <c:pt idx="2410">
                  <c:v>90.265486725663706</c:v>
                </c:pt>
                <c:pt idx="2411">
                  <c:v>90.265486725663706</c:v>
                </c:pt>
                <c:pt idx="2412">
                  <c:v>90.265486725663706</c:v>
                </c:pt>
                <c:pt idx="2413">
                  <c:v>90.265486725663706</c:v>
                </c:pt>
                <c:pt idx="2414">
                  <c:v>90.265486725663706</c:v>
                </c:pt>
                <c:pt idx="2415">
                  <c:v>90.265486725663706</c:v>
                </c:pt>
                <c:pt idx="2416">
                  <c:v>90.265486725663706</c:v>
                </c:pt>
                <c:pt idx="2417">
                  <c:v>90.265486725663706</c:v>
                </c:pt>
                <c:pt idx="2418">
                  <c:v>90.265486725663706</c:v>
                </c:pt>
                <c:pt idx="2419">
                  <c:v>90.265486725663706</c:v>
                </c:pt>
                <c:pt idx="2420">
                  <c:v>90.265486725663706</c:v>
                </c:pt>
                <c:pt idx="2421">
                  <c:v>90.265486725663706</c:v>
                </c:pt>
                <c:pt idx="2422">
                  <c:v>90.265486725663706</c:v>
                </c:pt>
                <c:pt idx="2423">
                  <c:v>90.265486725663706</c:v>
                </c:pt>
                <c:pt idx="2424">
                  <c:v>90.265486725663706</c:v>
                </c:pt>
                <c:pt idx="2425">
                  <c:v>90.265486725663706</c:v>
                </c:pt>
                <c:pt idx="2426">
                  <c:v>90.265486725663706</c:v>
                </c:pt>
                <c:pt idx="2427">
                  <c:v>90.265486725663706</c:v>
                </c:pt>
                <c:pt idx="2428">
                  <c:v>90.265486725663706</c:v>
                </c:pt>
                <c:pt idx="2429">
                  <c:v>90.265486725663706</c:v>
                </c:pt>
                <c:pt idx="2430">
                  <c:v>90.265486725663706</c:v>
                </c:pt>
                <c:pt idx="2431">
                  <c:v>90.265486725663706</c:v>
                </c:pt>
                <c:pt idx="2432">
                  <c:v>90.265486725663706</c:v>
                </c:pt>
                <c:pt idx="2433">
                  <c:v>90.265486725663706</c:v>
                </c:pt>
                <c:pt idx="2434">
                  <c:v>90.265486725663706</c:v>
                </c:pt>
                <c:pt idx="2435">
                  <c:v>90.265486725663706</c:v>
                </c:pt>
                <c:pt idx="2436">
                  <c:v>90.265486725663706</c:v>
                </c:pt>
                <c:pt idx="2437">
                  <c:v>90.265486725663706</c:v>
                </c:pt>
                <c:pt idx="2438">
                  <c:v>90.265486725663706</c:v>
                </c:pt>
                <c:pt idx="2439">
                  <c:v>90.265486725663706</c:v>
                </c:pt>
                <c:pt idx="2440">
                  <c:v>90.265486725663706</c:v>
                </c:pt>
                <c:pt idx="2441">
                  <c:v>90.265486725663706</c:v>
                </c:pt>
                <c:pt idx="2442">
                  <c:v>90.265486725663706</c:v>
                </c:pt>
                <c:pt idx="2443">
                  <c:v>90.265486725663706</c:v>
                </c:pt>
                <c:pt idx="2444">
                  <c:v>90.265486725663706</c:v>
                </c:pt>
                <c:pt idx="2445">
                  <c:v>90.265486725663706</c:v>
                </c:pt>
                <c:pt idx="2446">
                  <c:v>90.265486725663706</c:v>
                </c:pt>
                <c:pt idx="2447">
                  <c:v>90.265486725663706</c:v>
                </c:pt>
                <c:pt idx="2448">
                  <c:v>90.265486725663706</c:v>
                </c:pt>
                <c:pt idx="2449">
                  <c:v>90.265486725663706</c:v>
                </c:pt>
                <c:pt idx="2450">
                  <c:v>90.265486725663706</c:v>
                </c:pt>
                <c:pt idx="2451">
                  <c:v>90.265486725663706</c:v>
                </c:pt>
                <c:pt idx="2452">
                  <c:v>90.265486725663706</c:v>
                </c:pt>
                <c:pt idx="2453">
                  <c:v>90.265486725663706</c:v>
                </c:pt>
                <c:pt idx="2454">
                  <c:v>90.265486725663706</c:v>
                </c:pt>
                <c:pt idx="2455">
                  <c:v>90.265486725663706</c:v>
                </c:pt>
                <c:pt idx="2456">
                  <c:v>90.265486725663706</c:v>
                </c:pt>
                <c:pt idx="2457">
                  <c:v>90.265486725663706</c:v>
                </c:pt>
                <c:pt idx="2458">
                  <c:v>90.265486725663706</c:v>
                </c:pt>
                <c:pt idx="2459">
                  <c:v>90.265486725663706</c:v>
                </c:pt>
                <c:pt idx="2460">
                  <c:v>90.265486725663706</c:v>
                </c:pt>
                <c:pt idx="2461">
                  <c:v>90.265486725663706</c:v>
                </c:pt>
                <c:pt idx="2462">
                  <c:v>90.265486725663706</c:v>
                </c:pt>
                <c:pt idx="2463">
                  <c:v>90.265486725663706</c:v>
                </c:pt>
                <c:pt idx="2464">
                  <c:v>90.265486725663706</c:v>
                </c:pt>
                <c:pt idx="2465">
                  <c:v>90.265486725663706</c:v>
                </c:pt>
                <c:pt idx="2466">
                  <c:v>90.265486725663706</c:v>
                </c:pt>
                <c:pt idx="2467">
                  <c:v>90.265486725663706</c:v>
                </c:pt>
                <c:pt idx="2468">
                  <c:v>90.265486725663706</c:v>
                </c:pt>
                <c:pt idx="2469">
                  <c:v>90.265486725663706</c:v>
                </c:pt>
                <c:pt idx="2470">
                  <c:v>90.265486725663706</c:v>
                </c:pt>
                <c:pt idx="2471">
                  <c:v>90.265486725663706</c:v>
                </c:pt>
                <c:pt idx="2472">
                  <c:v>90.265486725663706</c:v>
                </c:pt>
                <c:pt idx="2473">
                  <c:v>90.265486725663706</c:v>
                </c:pt>
                <c:pt idx="2474">
                  <c:v>90.265486725663706</c:v>
                </c:pt>
                <c:pt idx="2475">
                  <c:v>90.265486725663706</c:v>
                </c:pt>
                <c:pt idx="2476">
                  <c:v>90.265486725663706</c:v>
                </c:pt>
                <c:pt idx="2477">
                  <c:v>90.265486725663706</c:v>
                </c:pt>
                <c:pt idx="2478">
                  <c:v>90.265486725663706</c:v>
                </c:pt>
                <c:pt idx="2479">
                  <c:v>90.265486725663706</c:v>
                </c:pt>
                <c:pt idx="2480">
                  <c:v>90.265486725663706</c:v>
                </c:pt>
                <c:pt idx="2481">
                  <c:v>90.265486725663706</c:v>
                </c:pt>
                <c:pt idx="2482">
                  <c:v>90.265486725663706</c:v>
                </c:pt>
                <c:pt idx="2483">
                  <c:v>90.265486725663706</c:v>
                </c:pt>
                <c:pt idx="2484">
                  <c:v>90.265486725663706</c:v>
                </c:pt>
                <c:pt idx="2485">
                  <c:v>90.265486725663706</c:v>
                </c:pt>
                <c:pt idx="2486">
                  <c:v>90.265486725663706</c:v>
                </c:pt>
                <c:pt idx="2487">
                  <c:v>90.265486725663706</c:v>
                </c:pt>
                <c:pt idx="2488">
                  <c:v>90.265486725663706</c:v>
                </c:pt>
                <c:pt idx="2489">
                  <c:v>90.265486725663706</c:v>
                </c:pt>
                <c:pt idx="2490">
                  <c:v>90.265486725663706</c:v>
                </c:pt>
                <c:pt idx="2491">
                  <c:v>90.265486725663706</c:v>
                </c:pt>
                <c:pt idx="2492">
                  <c:v>90.265486725663706</c:v>
                </c:pt>
                <c:pt idx="2493">
                  <c:v>90.265486725663706</c:v>
                </c:pt>
                <c:pt idx="2494">
                  <c:v>90.265486725663706</c:v>
                </c:pt>
                <c:pt idx="2495">
                  <c:v>90.265486725663706</c:v>
                </c:pt>
                <c:pt idx="2496">
                  <c:v>90.265486725663706</c:v>
                </c:pt>
                <c:pt idx="2497">
                  <c:v>90.265486725663706</c:v>
                </c:pt>
                <c:pt idx="2498">
                  <c:v>90.265486725663706</c:v>
                </c:pt>
                <c:pt idx="2499">
                  <c:v>90.265486725663706</c:v>
                </c:pt>
                <c:pt idx="2500">
                  <c:v>90.265486725663706</c:v>
                </c:pt>
                <c:pt idx="2501">
                  <c:v>90.265486725663706</c:v>
                </c:pt>
                <c:pt idx="2502">
                  <c:v>90.265486725663706</c:v>
                </c:pt>
                <c:pt idx="2503">
                  <c:v>90.265486725663706</c:v>
                </c:pt>
                <c:pt idx="2504">
                  <c:v>90.265486725663706</c:v>
                </c:pt>
                <c:pt idx="2505">
                  <c:v>90.265486725663706</c:v>
                </c:pt>
                <c:pt idx="2506">
                  <c:v>90.265486725663706</c:v>
                </c:pt>
                <c:pt idx="2507">
                  <c:v>90.265486725663706</c:v>
                </c:pt>
                <c:pt idx="2508">
                  <c:v>90.265486725663706</c:v>
                </c:pt>
                <c:pt idx="2509">
                  <c:v>90.265486725663706</c:v>
                </c:pt>
                <c:pt idx="2510">
                  <c:v>90.265486725663706</c:v>
                </c:pt>
                <c:pt idx="2511">
                  <c:v>90.265486725663706</c:v>
                </c:pt>
                <c:pt idx="2512">
                  <c:v>90.265486725663706</c:v>
                </c:pt>
                <c:pt idx="2513">
                  <c:v>90.265486725663706</c:v>
                </c:pt>
                <c:pt idx="2514">
                  <c:v>90.265486725663706</c:v>
                </c:pt>
                <c:pt idx="2515">
                  <c:v>90.265486725663706</c:v>
                </c:pt>
                <c:pt idx="2516">
                  <c:v>90.265486725663706</c:v>
                </c:pt>
                <c:pt idx="2517">
                  <c:v>90.265486725663706</c:v>
                </c:pt>
                <c:pt idx="2518">
                  <c:v>90.707964601769902</c:v>
                </c:pt>
                <c:pt idx="2519">
                  <c:v>90.707964601769902</c:v>
                </c:pt>
                <c:pt idx="2520">
                  <c:v>90.707964601769902</c:v>
                </c:pt>
                <c:pt idx="2521">
                  <c:v>90.707964601769902</c:v>
                </c:pt>
                <c:pt idx="2522">
                  <c:v>90.707964601769902</c:v>
                </c:pt>
                <c:pt idx="2523">
                  <c:v>90.707964601769902</c:v>
                </c:pt>
                <c:pt idx="2524">
                  <c:v>90.707964601769902</c:v>
                </c:pt>
                <c:pt idx="2525">
                  <c:v>90.707964601769902</c:v>
                </c:pt>
                <c:pt idx="2526">
                  <c:v>90.707964601769902</c:v>
                </c:pt>
                <c:pt idx="2527">
                  <c:v>90.707964601769902</c:v>
                </c:pt>
                <c:pt idx="2528">
                  <c:v>90.707964601769902</c:v>
                </c:pt>
                <c:pt idx="2529">
                  <c:v>90.707964601769902</c:v>
                </c:pt>
                <c:pt idx="2530">
                  <c:v>90.707964601769902</c:v>
                </c:pt>
                <c:pt idx="2531">
                  <c:v>90.707964601769902</c:v>
                </c:pt>
                <c:pt idx="2532">
                  <c:v>90.707964601769902</c:v>
                </c:pt>
                <c:pt idx="2533">
                  <c:v>90.707964601769902</c:v>
                </c:pt>
                <c:pt idx="2534">
                  <c:v>90.707964601769902</c:v>
                </c:pt>
                <c:pt idx="2535">
                  <c:v>90.707964601769902</c:v>
                </c:pt>
                <c:pt idx="2536">
                  <c:v>90.707964601769902</c:v>
                </c:pt>
                <c:pt idx="2537">
                  <c:v>90.707964601769902</c:v>
                </c:pt>
                <c:pt idx="2538">
                  <c:v>90.707964601769902</c:v>
                </c:pt>
                <c:pt idx="2539">
                  <c:v>90.707964601769902</c:v>
                </c:pt>
                <c:pt idx="2540">
                  <c:v>90.707964601769902</c:v>
                </c:pt>
                <c:pt idx="2541">
                  <c:v>90.707964601769902</c:v>
                </c:pt>
                <c:pt idx="2542">
                  <c:v>90.707964601769902</c:v>
                </c:pt>
                <c:pt idx="2543">
                  <c:v>90.707964601769902</c:v>
                </c:pt>
                <c:pt idx="2544">
                  <c:v>90.707964601769902</c:v>
                </c:pt>
                <c:pt idx="2545">
                  <c:v>90.707964601769902</c:v>
                </c:pt>
                <c:pt idx="2546">
                  <c:v>90.707964601769902</c:v>
                </c:pt>
                <c:pt idx="2547">
                  <c:v>90.707964601769902</c:v>
                </c:pt>
                <c:pt idx="2548">
                  <c:v>90.707964601769902</c:v>
                </c:pt>
                <c:pt idx="2549">
                  <c:v>90.707964601769902</c:v>
                </c:pt>
                <c:pt idx="2550">
                  <c:v>90.707964601769902</c:v>
                </c:pt>
                <c:pt idx="2551">
                  <c:v>90.707964601769902</c:v>
                </c:pt>
                <c:pt idx="2552">
                  <c:v>90.707964601769902</c:v>
                </c:pt>
                <c:pt idx="2553">
                  <c:v>90.707964601769902</c:v>
                </c:pt>
                <c:pt idx="2554">
                  <c:v>90.707964601769902</c:v>
                </c:pt>
                <c:pt idx="2555">
                  <c:v>90.707964601769902</c:v>
                </c:pt>
                <c:pt idx="2556">
                  <c:v>90.707964601769902</c:v>
                </c:pt>
                <c:pt idx="2557">
                  <c:v>90.707964601769902</c:v>
                </c:pt>
                <c:pt idx="2558">
                  <c:v>90.707964601769902</c:v>
                </c:pt>
                <c:pt idx="2559">
                  <c:v>90.707964601769902</c:v>
                </c:pt>
                <c:pt idx="2560">
                  <c:v>90.707964601769902</c:v>
                </c:pt>
                <c:pt idx="2561">
                  <c:v>90.707964601769902</c:v>
                </c:pt>
                <c:pt idx="2562">
                  <c:v>90.707964601769902</c:v>
                </c:pt>
                <c:pt idx="2563">
                  <c:v>90.707964601769902</c:v>
                </c:pt>
                <c:pt idx="2564">
                  <c:v>90.707964601769902</c:v>
                </c:pt>
                <c:pt idx="2565">
                  <c:v>90.707964601769902</c:v>
                </c:pt>
                <c:pt idx="2566">
                  <c:v>90.707964601769902</c:v>
                </c:pt>
                <c:pt idx="2567">
                  <c:v>90.707964601769902</c:v>
                </c:pt>
                <c:pt idx="2568">
                  <c:v>90.707964601769902</c:v>
                </c:pt>
                <c:pt idx="2569">
                  <c:v>90.707964601769902</c:v>
                </c:pt>
                <c:pt idx="2570">
                  <c:v>90.707964601769902</c:v>
                </c:pt>
                <c:pt idx="2571">
                  <c:v>90.707964601769902</c:v>
                </c:pt>
                <c:pt idx="2572">
                  <c:v>90.707964601769902</c:v>
                </c:pt>
                <c:pt idx="2573">
                  <c:v>90.707964601769902</c:v>
                </c:pt>
                <c:pt idx="2574">
                  <c:v>90.707964601769902</c:v>
                </c:pt>
                <c:pt idx="2575">
                  <c:v>90.707964601769902</c:v>
                </c:pt>
                <c:pt idx="2576">
                  <c:v>90.707964601769902</c:v>
                </c:pt>
                <c:pt idx="2577">
                  <c:v>90.707964601769902</c:v>
                </c:pt>
                <c:pt idx="2578">
                  <c:v>90.707964601769902</c:v>
                </c:pt>
                <c:pt idx="2579">
                  <c:v>90.707964601769902</c:v>
                </c:pt>
                <c:pt idx="2580">
                  <c:v>90.707964601769902</c:v>
                </c:pt>
                <c:pt idx="2581">
                  <c:v>90.707964601769902</c:v>
                </c:pt>
                <c:pt idx="2582">
                  <c:v>90.707964601769902</c:v>
                </c:pt>
                <c:pt idx="2583">
                  <c:v>90.707964601769902</c:v>
                </c:pt>
                <c:pt idx="2584">
                  <c:v>90.707964601769902</c:v>
                </c:pt>
                <c:pt idx="2585">
                  <c:v>90.707964601769902</c:v>
                </c:pt>
                <c:pt idx="2586">
                  <c:v>90.707964601769902</c:v>
                </c:pt>
                <c:pt idx="2587">
                  <c:v>90.707964601769902</c:v>
                </c:pt>
                <c:pt idx="2588">
                  <c:v>90.707964601769902</c:v>
                </c:pt>
                <c:pt idx="2589">
                  <c:v>90.707964601769902</c:v>
                </c:pt>
                <c:pt idx="2590">
                  <c:v>90.707964601769902</c:v>
                </c:pt>
                <c:pt idx="2591">
                  <c:v>90.707964601769902</c:v>
                </c:pt>
                <c:pt idx="2592">
                  <c:v>90.707964601769902</c:v>
                </c:pt>
                <c:pt idx="2593">
                  <c:v>90.707964601769902</c:v>
                </c:pt>
                <c:pt idx="2594">
                  <c:v>90.707964601769902</c:v>
                </c:pt>
                <c:pt idx="2595">
                  <c:v>90.707964601769902</c:v>
                </c:pt>
                <c:pt idx="2596">
                  <c:v>90.707964601769902</c:v>
                </c:pt>
                <c:pt idx="2597">
                  <c:v>90.707964601769902</c:v>
                </c:pt>
                <c:pt idx="2598">
                  <c:v>90.707964601769902</c:v>
                </c:pt>
                <c:pt idx="2599">
                  <c:v>90.707964601769902</c:v>
                </c:pt>
                <c:pt idx="2600">
                  <c:v>90.707964601769902</c:v>
                </c:pt>
                <c:pt idx="2601">
                  <c:v>90.707964601769902</c:v>
                </c:pt>
                <c:pt idx="2602">
                  <c:v>90.707964601769902</c:v>
                </c:pt>
                <c:pt idx="2603">
                  <c:v>90.707964601769902</c:v>
                </c:pt>
                <c:pt idx="2604">
                  <c:v>90.707964601769902</c:v>
                </c:pt>
                <c:pt idx="2605">
                  <c:v>90.707964601769902</c:v>
                </c:pt>
                <c:pt idx="2606">
                  <c:v>90.707964601769902</c:v>
                </c:pt>
                <c:pt idx="2607">
                  <c:v>90.707964601769902</c:v>
                </c:pt>
                <c:pt idx="2608">
                  <c:v>90.707964601769902</c:v>
                </c:pt>
                <c:pt idx="2609">
                  <c:v>90.707964601769902</c:v>
                </c:pt>
                <c:pt idx="2610">
                  <c:v>90.707964601769902</c:v>
                </c:pt>
                <c:pt idx="2611">
                  <c:v>90.707964601769902</c:v>
                </c:pt>
                <c:pt idx="2612">
                  <c:v>90.707964601769902</c:v>
                </c:pt>
                <c:pt idx="2613">
                  <c:v>90.707964601769902</c:v>
                </c:pt>
                <c:pt idx="2614">
                  <c:v>90.707964601769902</c:v>
                </c:pt>
                <c:pt idx="2615">
                  <c:v>91.150442477876098</c:v>
                </c:pt>
                <c:pt idx="2616">
                  <c:v>91.150442477876098</c:v>
                </c:pt>
                <c:pt idx="2617">
                  <c:v>91.150442477876098</c:v>
                </c:pt>
                <c:pt idx="2618">
                  <c:v>91.150442477876098</c:v>
                </c:pt>
                <c:pt idx="2619">
                  <c:v>91.592920353982294</c:v>
                </c:pt>
                <c:pt idx="2620">
                  <c:v>91.592920353982294</c:v>
                </c:pt>
                <c:pt idx="2621">
                  <c:v>91.592920353982294</c:v>
                </c:pt>
                <c:pt idx="2622">
                  <c:v>91.592920353982294</c:v>
                </c:pt>
                <c:pt idx="2623">
                  <c:v>91.592920353982294</c:v>
                </c:pt>
                <c:pt idx="2624">
                  <c:v>91.592920353982294</c:v>
                </c:pt>
                <c:pt idx="2625">
                  <c:v>91.592920353982294</c:v>
                </c:pt>
                <c:pt idx="2626">
                  <c:v>91.592920353982294</c:v>
                </c:pt>
                <c:pt idx="2627">
                  <c:v>91.592920353982294</c:v>
                </c:pt>
                <c:pt idx="2628">
                  <c:v>91.592920353982294</c:v>
                </c:pt>
                <c:pt idx="2629">
                  <c:v>91.592920353982294</c:v>
                </c:pt>
                <c:pt idx="2630">
                  <c:v>91.592920353982294</c:v>
                </c:pt>
                <c:pt idx="2631">
                  <c:v>91.592920353982294</c:v>
                </c:pt>
                <c:pt idx="2632">
                  <c:v>91.592920353982294</c:v>
                </c:pt>
                <c:pt idx="2633">
                  <c:v>91.592920353982294</c:v>
                </c:pt>
                <c:pt idx="2634">
                  <c:v>91.592920353982294</c:v>
                </c:pt>
                <c:pt idx="2635">
                  <c:v>91.592920353982294</c:v>
                </c:pt>
                <c:pt idx="2636">
                  <c:v>92.035398230088489</c:v>
                </c:pt>
                <c:pt idx="2637">
                  <c:v>92.035398230088489</c:v>
                </c:pt>
                <c:pt idx="2638">
                  <c:v>92.035398230088489</c:v>
                </c:pt>
                <c:pt idx="2639">
                  <c:v>92.035398230088489</c:v>
                </c:pt>
                <c:pt idx="2640">
                  <c:v>92.035398230088489</c:v>
                </c:pt>
                <c:pt idx="2641">
                  <c:v>92.035398230088489</c:v>
                </c:pt>
                <c:pt idx="2642">
                  <c:v>92.035398230088489</c:v>
                </c:pt>
                <c:pt idx="2643">
                  <c:v>92.035398230088489</c:v>
                </c:pt>
                <c:pt idx="2644">
                  <c:v>92.035398230088489</c:v>
                </c:pt>
                <c:pt idx="2645">
                  <c:v>92.035398230088489</c:v>
                </c:pt>
                <c:pt idx="2646">
                  <c:v>92.035398230088489</c:v>
                </c:pt>
                <c:pt idx="2647">
                  <c:v>92.035398230088489</c:v>
                </c:pt>
                <c:pt idx="2648">
                  <c:v>92.035398230088489</c:v>
                </c:pt>
                <c:pt idx="2649">
                  <c:v>92.035398230088489</c:v>
                </c:pt>
                <c:pt idx="2650">
                  <c:v>92.035398230088489</c:v>
                </c:pt>
                <c:pt idx="2651">
                  <c:v>92.035398230088489</c:v>
                </c:pt>
                <c:pt idx="2652">
                  <c:v>92.035398230088489</c:v>
                </c:pt>
                <c:pt idx="2653">
                  <c:v>92.035398230088489</c:v>
                </c:pt>
                <c:pt idx="2654">
                  <c:v>92.035398230088489</c:v>
                </c:pt>
                <c:pt idx="2655">
                  <c:v>92.035398230088489</c:v>
                </c:pt>
                <c:pt idx="2656">
                  <c:v>92.035398230088489</c:v>
                </c:pt>
                <c:pt idx="2657">
                  <c:v>92.035398230088489</c:v>
                </c:pt>
                <c:pt idx="2658">
                  <c:v>92.035398230088489</c:v>
                </c:pt>
                <c:pt idx="2659">
                  <c:v>92.477876106194685</c:v>
                </c:pt>
                <c:pt idx="2660">
                  <c:v>92.477876106194685</c:v>
                </c:pt>
                <c:pt idx="2661">
                  <c:v>92.477876106194685</c:v>
                </c:pt>
                <c:pt idx="2662">
                  <c:v>92.477876106194685</c:v>
                </c:pt>
                <c:pt idx="2663">
                  <c:v>92.477876106194685</c:v>
                </c:pt>
                <c:pt idx="2664">
                  <c:v>92.477876106194685</c:v>
                </c:pt>
                <c:pt idx="2665">
                  <c:v>92.477876106194685</c:v>
                </c:pt>
                <c:pt idx="2666">
                  <c:v>92.477876106194685</c:v>
                </c:pt>
                <c:pt idx="2667">
                  <c:v>92.477876106194685</c:v>
                </c:pt>
                <c:pt idx="2668">
                  <c:v>92.477876106194685</c:v>
                </c:pt>
                <c:pt idx="2669">
                  <c:v>92.477876106194685</c:v>
                </c:pt>
                <c:pt idx="2670">
                  <c:v>92.477876106194685</c:v>
                </c:pt>
                <c:pt idx="2671">
                  <c:v>92.477876106194685</c:v>
                </c:pt>
                <c:pt idx="2672">
                  <c:v>92.477876106194685</c:v>
                </c:pt>
                <c:pt idx="2673">
                  <c:v>92.477876106194685</c:v>
                </c:pt>
                <c:pt idx="2674">
                  <c:v>92.477876106194685</c:v>
                </c:pt>
                <c:pt idx="2675">
                  <c:v>92.477876106194685</c:v>
                </c:pt>
                <c:pt idx="2676">
                  <c:v>92.477876106194685</c:v>
                </c:pt>
                <c:pt idx="2677">
                  <c:v>92.477876106194685</c:v>
                </c:pt>
                <c:pt idx="2678">
                  <c:v>92.477876106194685</c:v>
                </c:pt>
                <c:pt idx="2679">
                  <c:v>92.477876106194685</c:v>
                </c:pt>
                <c:pt idx="2680">
                  <c:v>92.477876106194685</c:v>
                </c:pt>
                <c:pt idx="2681">
                  <c:v>92.477876106194685</c:v>
                </c:pt>
                <c:pt idx="2682">
                  <c:v>92.477876106194685</c:v>
                </c:pt>
                <c:pt idx="2683">
                  <c:v>92.477876106194685</c:v>
                </c:pt>
                <c:pt idx="2684">
                  <c:v>92.477876106194685</c:v>
                </c:pt>
                <c:pt idx="2685">
                  <c:v>92.477876106194685</c:v>
                </c:pt>
                <c:pt idx="2686">
                  <c:v>92.477876106194685</c:v>
                </c:pt>
                <c:pt idx="2687">
                  <c:v>92.477876106194685</c:v>
                </c:pt>
                <c:pt idx="2688">
                  <c:v>92.477876106194685</c:v>
                </c:pt>
                <c:pt idx="2689">
                  <c:v>92.477876106194685</c:v>
                </c:pt>
                <c:pt idx="2690">
                  <c:v>92.477876106194685</c:v>
                </c:pt>
                <c:pt idx="2691">
                  <c:v>92.477876106194685</c:v>
                </c:pt>
                <c:pt idx="2692">
                  <c:v>92.477876106194685</c:v>
                </c:pt>
                <c:pt idx="2693">
                  <c:v>92.477876106194685</c:v>
                </c:pt>
                <c:pt idx="2694">
                  <c:v>92.477876106194685</c:v>
                </c:pt>
                <c:pt idx="2695">
                  <c:v>92.477876106194685</c:v>
                </c:pt>
                <c:pt idx="2696">
                  <c:v>92.920353982300881</c:v>
                </c:pt>
                <c:pt idx="2697">
                  <c:v>92.920353982300881</c:v>
                </c:pt>
                <c:pt idx="2698">
                  <c:v>92.920353982300881</c:v>
                </c:pt>
                <c:pt idx="2699">
                  <c:v>92.920353982300881</c:v>
                </c:pt>
                <c:pt idx="2700">
                  <c:v>92.920353982300881</c:v>
                </c:pt>
                <c:pt idx="2701">
                  <c:v>92.920353982300881</c:v>
                </c:pt>
                <c:pt idx="2702">
                  <c:v>92.920353982300881</c:v>
                </c:pt>
                <c:pt idx="2703">
                  <c:v>92.920353982300881</c:v>
                </c:pt>
                <c:pt idx="2704">
                  <c:v>92.920353982300881</c:v>
                </c:pt>
                <c:pt idx="2705">
                  <c:v>92.920353982300881</c:v>
                </c:pt>
                <c:pt idx="2706">
                  <c:v>92.920353982300881</c:v>
                </c:pt>
                <c:pt idx="2707">
                  <c:v>92.920353982300881</c:v>
                </c:pt>
                <c:pt idx="2708">
                  <c:v>92.920353982300881</c:v>
                </c:pt>
                <c:pt idx="2709">
                  <c:v>92.920353982300881</c:v>
                </c:pt>
                <c:pt idx="2710">
                  <c:v>92.920353982300881</c:v>
                </c:pt>
                <c:pt idx="2711">
                  <c:v>92.920353982300881</c:v>
                </c:pt>
                <c:pt idx="2712">
                  <c:v>92.920353982300881</c:v>
                </c:pt>
                <c:pt idx="2713">
                  <c:v>92.920353982300881</c:v>
                </c:pt>
                <c:pt idx="2714">
                  <c:v>92.920353982300881</c:v>
                </c:pt>
                <c:pt idx="2715">
                  <c:v>92.920353982300881</c:v>
                </c:pt>
                <c:pt idx="2716">
                  <c:v>92.920353982300881</c:v>
                </c:pt>
                <c:pt idx="2717">
                  <c:v>92.920353982300881</c:v>
                </c:pt>
                <c:pt idx="2718">
                  <c:v>92.920353982300881</c:v>
                </c:pt>
                <c:pt idx="2719">
                  <c:v>92.920353982300881</c:v>
                </c:pt>
                <c:pt idx="2720">
                  <c:v>92.920353982300881</c:v>
                </c:pt>
                <c:pt idx="2721">
                  <c:v>92.920353982300881</c:v>
                </c:pt>
                <c:pt idx="2722">
                  <c:v>92.920353982300881</c:v>
                </c:pt>
                <c:pt idx="2723">
                  <c:v>92.920353982300881</c:v>
                </c:pt>
                <c:pt idx="2724">
                  <c:v>92.920353982300881</c:v>
                </c:pt>
                <c:pt idx="2725">
                  <c:v>92.920353982300881</c:v>
                </c:pt>
                <c:pt idx="2726">
                  <c:v>92.920353982300881</c:v>
                </c:pt>
                <c:pt idx="2727">
                  <c:v>92.920353982300881</c:v>
                </c:pt>
                <c:pt idx="2728">
                  <c:v>92.920353982300881</c:v>
                </c:pt>
                <c:pt idx="2729">
                  <c:v>92.920353982300881</c:v>
                </c:pt>
                <c:pt idx="2730">
                  <c:v>92.920353982300881</c:v>
                </c:pt>
                <c:pt idx="2731">
                  <c:v>92.920353982300881</c:v>
                </c:pt>
                <c:pt idx="2732">
                  <c:v>92.920353982300881</c:v>
                </c:pt>
                <c:pt idx="2733">
                  <c:v>92.920353982300881</c:v>
                </c:pt>
                <c:pt idx="2734">
                  <c:v>92.920353982300881</c:v>
                </c:pt>
                <c:pt idx="2735">
                  <c:v>92.920353982300881</c:v>
                </c:pt>
                <c:pt idx="2736">
                  <c:v>92.920353982300881</c:v>
                </c:pt>
                <c:pt idx="2737">
                  <c:v>92.920353982300881</c:v>
                </c:pt>
                <c:pt idx="2738">
                  <c:v>92.920353982300881</c:v>
                </c:pt>
                <c:pt idx="2739">
                  <c:v>92.920353982300881</c:v>
                </c:pt>
                <c:pt idx="2740">
                  <c:v>92.920353982300881</c:v>
                </c:pt>
                <c:pt idx="2741">
                  <c:v>92.920353982300881</c:v>
                </c:pt>
                <c:pt idx="2742">
                  <c:v>92.920353982300881</c:v>
                </c:pt>
                <c:pt idx="2743">
                  <c:v>92.920353982300881</c:v>
                </c:pt>
                <c:pt idx="2744">
                  <c:v>92.920353982300881</c:v>
                </c:pt>
                <c:pt idx="2745">
                  <c:v>92.920353982300881</c:v>
                </c:pt>
                <c:pt idx="2746">
                  <c:v>92.920353982300881</c:v>
                </c:pt>
                <c:pt idx="2747">
                  <c:v>92.920353982300881</c:v>
                </c:pt>
                <c:pt idx="2748">
                  <c:v>92.920353982300881</c:v>
                </c:pt>
                <c:pt idx="2749">
                  <c:v>92.920353982300881</c:v>
                </c:pt>
                <c:pt idx="2750">
                  <c:v>92.920353982300881</c:v>
                </c:pt>
                <c:pt idx="2751">
                  <c:v>92.920353982300881</c:v>
                </c:pt>
                <c:pt idx="2752">
                  <c:v>92.920353982300881</c:v>
                </c:pt>
                <c:pt idx="2753">
                  <c:v>92.920353982300881</c:v>
                </c:pt>
                <c:pt idx="2754">
                  <c:v>92.920353982300881</c:v>
                </c:pt>
                <c:pt idx="2755">
                  <c:v>92.920353982300881</c:v>
                </c:pt>
                <c:pt idx="2756">
                  <c:v>92.920353982300881</c:v>
                </c:pt>
                <c:pt idx="2757">
                  <c:v>92.920353982300881</c:v>
                </c:pt>
                <c:pt idx="2758">
                  <c:v>92.920353982300881</c:v>
                </c:pt>
                <c:pt idx="2759">
                  <c:v>92.920353982300881</c:v>
                </c:pt>
                <c:pt idx="2760">
                  <c:v>92.920353982300881</c:v>
                </c:pt>
                <c:pt idx="2761">
                  <c:v>92.920353982300881</c:v>
                </c:pt>
                <c:pt idx="2762">
                  <c:v>92.920353982300881</c:v>
                </c:pt>
                <c:pt idx="2763">
                  <c:v>92.920353982300881</c:v>
                </c:pt>
                <c:pt idx="2764">
                  <c:v>92.920353982300881</c:v>
                </c:pt>
                <c:pt idx="2765">
                  <c:v>92.920353982300881</c:v>
                </c:pt>
                <c:pt idx="2766">
                  <c:v>92.920353982300881</c:v>
                </c:pt>
                <c:pt idx="2767">
                  <c:v>92.920353982300881</c:v>
                </c:pt>
                <c:pt idx="2768">
                  <c:v>92.920353982300881</c:v>
                </c:pt>
                <c:pt idx="2769">
                  <c:v>92.920353982300881</c:v>
                </c:pt>
                <c:pt idx="2770">
                  <c:v>92.920353982300881</c:v>
                </c:pt>
                <c:pt idx="2771">
                  <c:v>92.920353982300881</c:v>
                </c:pt>
                <c:pt idx="2772">
                  <c:v>92.920353982300881</c:v>
                </c:pt>
                <c:pt idx="2773">
                  <c:v>92.920353982300881</c:v>
                </c:pt>
                <c:pt idx="2774">
                  <c:v>92.920353982300881</c:v>
                </c:pt>
                <c:pt idx="2775">
                  <c:v>92.920353982300881</c:v>
                </c:pt>
                <c:pt idx="2776">
                  <c:v>92.920353982300881</c:v>
                </c:pt>
                <c:pt idx="2777">
                  <c:v>92.920353982300881</c:v>
                </c:pt>
                <c:pt idx="2778">
                  <c:v>92.920353982300881</c:v>
                </c:pt>
                <c:pt idx="2779">
                  <c:v>92.920353982300881</c:v>
                </c:pt>
                <c:pt idx="2780">
                  <c:v>92.920353982300881</c:v>
                </c:pt>
                <c:pt idx="2781">
                  <c:v>92.920353982300881</c:v>
                </c:pt>
                <c:pt idx="2782">
                  <c:v>92.920353982300881</c:v>
                </c:pt>
                <c:pt idx="2783">
                  <c:v>92.920353982300881</c:v>
                </c:pt>
                <c:pt idx="2784">
                  <c:v>92.920353982300881</c:v>
                </c:pt>
                <c:pt idx="2785">
                  <c:v>92.920353982300881</c:v>
                </c:pt>
                <c:pt idx="2786">
                  <c:v>92.920353982300881</c:v>
                </c:pt>
                <c:pt idx="2787">
                  <c:v>92.920353982300881</c:v>
                </c:pt>
                <c:pt idx="2788">
                  <c:v>92.920353982300881</c:v>
                </c:pt>
                <c:pt idx="2789">
                  <c:v>92.920353982300881</c:v>
                </c:pt>
                <c:pt idx="2790">
                  <c:v>92.920353982300881</c:v>
                </c:pt>
                <c:pt idx="2791">
                  <c:v>92.920353982300881</c:v>
                </c:pt>
                <c:pt idx="2792">
                  <c:v>92.920353982300881</c:v>
                </c:pt>
                <c:pt idx="2793">
                  <c:v>92.920353982300881</c:v>
                </c:pt>
                <c:pt idx="2794">
                  <c:v>92.920353982300881</c:v>
                </c:pt>
                <c:pt idx="2795">
                  <c:v>92.920353982300881</c:v>
                </c:pt>
                <c:pt idx="2796">
                  <c:v>92.920353982300881</c:v>
                </c:pt>
                <c:pt idx="2797">
                  <c:v>92.920353982300881</c:v>
                </c:pt>
                <c:pt idx="2798">
                  <c:v>92.920353982300881</c:v>
                </c:pt>
                <c:pt idx="2799">
                  <c:v>92.920353982300881</c:v>
                </c:pt>
                <c:pt idx="2800">
                  <c:v>92.920353982300881</c:v>
                </c:pt>
                <c:pt idx="2801">
                  <c:v>92.920353982300881</c:v>
                </c:pt>
                <c:pt idx="2802">
                  <c:v>92.920353982300881</c:v>
                </c:pt>
                <c:pt idx="2803">
                  <c:v>92.920353982300881</c:v>
                </c:pt>
                <c:pt idx="2804">
                  <c:v>92.920353982300881</c:v>
                </c:pt>
                <c:pt idx="2805">
                  <c:v>92.920353982300881</c:v>
                </c:pt>
                <c:pt idx="2806">
                  <c:v>92.920353982300881</c:v>
                </c:pt>
                <c:pt idx="2807">
                  <c:v>92.920353982300881</c:v>
                </c:pt>
                <c:pt idx="2808">
                  <c:v>92.920353982300881</c:v>
                </c:pt>
                <c:pt idx="2809">
                  <c:v>92.920353982300881</c:v>
                </c:pt>
                <c:pt idx="2810">
                  <c:v>92.920353982300881</c:v>
                </c:pt>
                <c:pt idx="2811">
                  <c:v>92.920353982300881</c:v>
                </c:pt>
                <c:pt idx="2812">
                  <c:v>92.920353982300881</c:v>
                </c:pt>
                <c:pt idx="2813">
                  <c:v>92.920353982300881</c:v>
                </c:pt>
                <c:pt idx="2814">
                  <c:v>92.920353982300881</c:v>
                </c:pt>
                <c:pt idx="2815">
                  <c:v>92.920353982300881</c:v>
                </c:pt>
                <c:pt idx="2816">
                  <c:v>92.920353982300881</c:v>
                </c:pt>
                <c:pt idx="2817">
                  <c:v>92.920353982300881</c:v>
                </c:pt>
                <c:pt idx="2818">
                  <c:v>92.920353982300881</c:v>
                </c:pt>
                <c:pt idx="2819">
                  <c:v>92.920353982300881</c:v>
                </c:pt>
                <c:pt idx="2820">
                  <c:v>92.920353982300881</c:v>
                </c:pt>
                <c:pt idx="2821">
                  <c:v>92.920353982300881</c:v>
                </c:pt>
                <c:pt idx="2822">
                  <c:v>92.920353982300881</c:v>
                </c:pt>
                <c:pt idx="2823">
                  <c:v>92.920353982300881</c:v>
                </c:pt>
                <c:pt idx="2824">
                  <c:v>92.920353982300881</c:v>
                </c:pt>
                <c:pt idx="2825">
                  <c:v>92.920353982300881</c:v>
                </c:pt>
                <c:pt idx="2826">
                  <c:v>92.920353982300881</c:v>
                </c:pt>
                <c:pt idx="2827">
                  <c:v>92.920353982300881</c:v>
                </c:pt>
                <c:pt idx="2828">
                  <c:v>92.920353982300881</c:v>
                </c:pt>
                <c:pt idx="2829">
                  <c:v>92.920353982300881</c:v>
                </c:pt>
                <c:pt idx="2830">
                  <c:v>92.920353982300881</c:v>
                </c:pt>
                <c:pt idx="2831">
                  <c:v>92.920353982300881</c:v>
                </c:pt>
                <c:pt idx="2832">
                  <c:v>92.920353982300881</c:v>
                </c:pt>
                <c:pt idx="2833">
                  <c:v>92.920353982300881</c:v>
                </c:pt>
                <c:pt idx="2834">
                  <c:v>92.920353982300881</c:v>
                </c:pt>
                <c:pt idx="2835">
                  <c:v>92.920353982300881</c:v>
                </c:pt>
                <c:pt idx="2836">
                  <c:v>92.920353982300881</c:v>
                </c:pt>
                <c:pt idx="2837">
                  <c:v>92.920353982300881</c:v>
                </c:pt>
                <c:pt idx="2838">
                  <c:v>92.920353982300881</c:v>
                </c:pt>
                <c:pt idx="2839">
                  <c:v>92.920353982300881</c:v>
                </c:pt>
                <c:pt idx="2840">
                  <c:v>92.920353982300881</c:v>
                </c:pt>
                <c:pt idx="2841">
                  <c:v>92.920353982300881</c:v>
                </c:pt>
                <c:pt idx="2842">
                  <c:v>92.920353982300881</c:v>
                </c:pt>
                <c:pt idx="2843">
                  <c:v>92.920353982300881</c:v>
                </c:pt>
                <c:pt idx="2844">
                  <c:v>92.920353982300881</c:v>
                </c:pt>
                <c:pt idx="2845">
                  <c:v>92.920353982300881</c:v>
                </c:pt>
                <c:pt idx="2846">
                  <c:v>92.920353982300881</c:v>
                </c:pt>
                <c:pt idx="2847">
                  <c:v>92.920353982300881</c:v>
                </c:pt>
                <c:pt idx="2848">
                  <c:v>92.920353982300881</c:v>
                </c:pt>
                <c:pt idx="2849">
                  <c:v>92.920353982300881</c:v>
                </c:pt>
                <c:pt idx="2850">
                  <c:v>92.920353982300881</c:v>
                </c:pt>
                <c:pt idx="2851">
                  <c:v>92.920353982300881</c:v>
                </c:pt>
                <c:pt idx="2852">
                  <c:v>92.920353982300881</c:v>
                </c:pt>
                <c:pt idx="2853">
                  <c:v>92.920353982300881</c:v>
                </c:pt>
                <c:pt idx="2854">
                  <c:v>92.920353982300881</c:v>
                </c:pt>
                <c:pt idx="2855">
                  <c:v>92.920353982300881</c:v>
                </c:pt>
                <c:pt idx="2856">
                  <c:v>92.920353982300881</c:v>
                </c:pt>
                <c:pt idx="2857">
                  <c:v>92.920353982300881</c:v>
                </c:pt>
                <c:pt idx="2858">
                  <c:v>92.920353982300881</c:v>
                </c:pt>
                <c:pt idx="2859">
                  <c:v>92.920353982300881</c:v>
                </c:pt>
                <c:pt idx="2860">
                  <c:v>92.920353982300881</c:v>
                </c:pt>
                <c:pt idx="2861">
                  <c:v>92.920353982300881</c:v>
                </c:pt>
                <c:pt idx="2862">
                  <c:v>92.920353982300881</c:v>
                </c:pt>
                <c:pt idx="2863">
                  <c:v>92.920353982300881</c:v>
                </c:pt>
                <c:pt idx="2864">
                  <c:v>92.920353982300881</c:v>
                </c:pt>
                <c:pt idx="2865">
                  <c:v>92.920353982300881</c:v>
                </c:pt>
                <c:pt idx="2866">
                  <c:v>92.920353982300881</c:v>
                </c:pt>
                <c:pt idx="2867">
                  <c:v>92.920353982300881</c:v>
                </c:pt>
                <c:pt idx="2868">
                  <c:v>92.920353982300881</c:v>
                </c:pt>
                <c:pt idx="2869">
                  <c:v>92.920353982300881</c:v>
                </c:pt>
                <c:pt idx="2870">
                  <c:v>92.920353982300881</c:v>
                </c:pt>
                <c:pt idx="2871">
                  <c:v>92.920353982300881</c:v>
                </c:pt>
                <c:pt idx="2872">
                  <c:v>92.920353982300881</c:v>
                </c:pt>
                <c:pt idx="2873">
                  <c:v>92.920353982300881</c:v>
                </c:pt>
                <c:pt idx="2874">
                  <c:v>92.920353982300881</c:v>
                </c:pt>
                <c:pt idx="2875">
                  <c:v>92.920353982300881</c:v>
                </c:pt>
                <c:pt idx="2876">
                  <c:v>92.920353982300881</c:v>
                </c:pt>
                <c:pt idx="2877">
                  <c:v>92.920353982300881</c:v>
                </c:pt>
                <c:pt idx="2878">
                  <c:v>92.920353982300881</c:v>
                </c:pt>
                <c:pt idx="2879">
                  <c:v>92.920353982300881</c:v>
                </c:pt>
                <c:pt idx="2880">
                  <c:v>92.920353982300881</c:v>
                </c:pt>
                <c:pt idx="2881">
                  <c:v>92.920353982300881</c:v>
                </c:pt>
                <c:pt idx="2882">
                  <c:v>92.920353982300881</c:v>
                </c:pt>
                <c:pt idx="2883">
                  <c:v>92.920353982300881</c:v>
                </c:pt>
                <c:pt idx="2884">
                  <c:v>92.920353982300881</c:v>
                </c:pt>
                <c:pt idx="2885">
                  <c:v>92.920353982300881</c:v>
                </c:pt>
                <c:pt idx="2886">
                  <c:v>92.920353982300881</c:v>
                </c:pt>
                <c:pt idx="2887">
                  <c:v>92.920353982300881</c:v>
                </c:pt>
                <c:pt idx="2888">
                  <c:v>92.920353982300881</c:v>
                </c:pt>
                <c:pt idx="2889">
                  <c:v>92.920353982300881</c:v>
                </c:pt>
                <c:pt idx="2890">
                  <c:v>92.920353982300881</c:v>
                </c:pt>
                <c:pt idx="2891">
                  <c:v>92.920353982300881</c:v>
                </c:pt>
                <c:pt idx="2892">
                  <c:v>92.920353982300881</c:v>
                </c:pt>
                <c:pt idx="2893">
                  <c:v>92.920353982300881</c:v>
                </c:pt>
                <c:pt idx="2894">
                  <c:v>92.920353982300881</c:v>
                </c:pt>
                <c:pt idx="2895">
                  <c:v>92.920353982300881</c:v>
                </c:pt>
                <c:pt idx="2896">
                  <c:v>92.920353982300881</c:v>
                </c:pt>
                <c:pt idx="2897">
                  <c:v>92.920353982300881</c:v>
                </c:pt>
                <c:pt idx="2898">
                  <c:v>92.920353982300881</c:v>
                </c:pt>
                <c:pt idx="2899">
                  <c:v>92.920353982300881</c:v>
                </c:pt>
                <c:pt idx="2900">
                  <c:v>92.920353982300881</c:v>
                </c:pt>
                <c:pt idx="2901">
                  <c:v>92.920353982300881</c:v>
                </c:pt>
                <c:pt idx="2902">
                  <c:v>92.920353982300881</c:v>
                </c:pt>
                <c:pt idx="2903">
                  <c:v>92.920353982300881</c:v>
                </c:pt>
                <c:pt idx="2904">
                  <c:v>92.920353982300881</c:v>
                </c:pt>
                <c:pt idx="2905">
                  <c:v>92.920353982300881</c:v>
                </c:pt>
                <c:pt idx="2906">
                  <c:v>92.920353982300881</c:v>
                </c:pt>
                <c:pt idx="2907">
                  <c:v>92.920353982300881</c:v>
                </c:pt>
                <c:pt idx="2908">
                  <c:v>92.920353982300881</c:v>
                </c:pt>
                <c:pt idx="2909">
                  <c:v>92.920353982300881</c:v>
                </c:pt>
                <c:pt idx="2910">
                  <c:v>92.920353982300881</c:v>
                </c:pt>
                <c:pt idx="2911">
                  <c:v>92.920353982300881</c:v>
                </c:pt>
                <c:pt idx="2912">
                  <c:v>92.920353982300881</c:v>
                </c:pt>
                <c:pt idx="2913">
                  <c:v>92.920353982300881</c:v>
                </c:pt>
                <c:pt idx="2914">
                  <c:v>92.920353982300881</c:v>
                </c:pt>
                <c:pt idx="2915">
                  <c:v>92.920353982300881</c:v>
                </c:pt>
                <c:pt idx="2916">
                  <c:v>92.920353982300881</c:v>
                </c:pt>
                <c:pt idx="2917">
                  <c:v>92.920353982300881</c:v>
                </c:pt>
                <c:pt idx="2918">
                  <c:v>92.920353982300881</c:v>
                </c:pt>
                <c:pt idx="2919">
                  <c:v>92.920353982300881</c:v>
                </c:pt>
                <c:pt idx="2920">
                  <c:v>92.920353982300881</c:v>
                </c:pt>
                <c:pt idx="2921">
                  <c:v>92.920353982300881</c:v>
                </c:pt>
                <c:pt idx="2922">
                  <c:v>92.920353982300881</c:v>
                </c:pt>
                <c:pt idx="2923">
                  <c:v>92.920353982300881</c:v>
                </c:pt>
                <c:pt idx="2924">
                  <c:v>92.920353982300881</c:v>
                </c:pt>
                <c:pt idx="2925">
                  <c:v>92.920353982300881</c:v>
                </c:pt>
                <c:pt idx="2926">
                  <c:v>92.920353982300881</c:v>
                </c:pt>
                <c:pt idx="2927">
                  <c:v>92.920353982300881</c:v>
                </c:pt>
                <c:pt idx="2928">
                  <c:v>92.920353982300881</c:v>
                </c:pt>
                <c:pt idx="2929">
                  <c:v>92.920353982300881</c:v>
                </c:pt>
                <c:pt idx="2930">
                  <c:v>92.920353982300881</c:v>
                </c:pt>
                <c:pt idx="2931">
                  <c:v>92.920353982300881</c:v>
                </c:pt>
                <c:pt idx="2932">
                  <c:v>92.920353982300881</c:v>
                </c:pt>
                <c:pt idx="2933">
                  <c:v>92.920353982300881</c:v>
                </c:pt>
                <c:pt idx="2934">
                  <c:v>92.920353982300881</c:v>
                </c:pt>
                <c:pt idx="2935">
                  <c:v>92.920353982300881</c:v>
                </c:pt>
                <c:pt idx="2936">
                  <c:v>92.920353982300881</c:v>
                </c:pt>
                <c:pt idx="2937">
                  <c:v>92.920353982300881</c:v>
                </c:pt>
                <c:pt idx="2938">
                  <c:v>92.920353982300881</c:v>
                </c:pt>
                <c:pt idx="2939">
                  <c:v>92.920353982300881</c:v>
                </c:pt>
                <c:pt idx="2940">
                  <c:v>92.920353982300881</c:v>
                </c:pt>
                <c:pt idx="2941">
                  <c:v>92.920353982300881</c:v>
                </c:pt>
                <c:pt idx="2942">
                  <c:v>92.920353982300881</c:v>
                </c:pt>
                <c:pt idx="2943">
                  <c:v>92.920353982300881</c:v>
                </c:pt>
                <c:pt idx="2944">
                  <c:v>93.362831858407077</c:v>
                </c:pt>
                <c:pt idx="2945">
                  <c:v>93.362831858407077</c:v>
                </c:pt>
                <c:pt idx="2946">
                  <c:v>93.362831858407077</c:v>
                </c:pt>
                <c:pt idx="2947">
                  <c:v>93.362831858407077</c:v>
                </c:pt>
                <c:pt idx="2948">
                  <c:v>93.362831858407077</c:v>
                </c:pt>
                <c:pt idx="2949">
                  <c:v>93.362831858407077</c:v>
                </c:pt>
                <c:pt idx="2950">
                  <c:v>93.362831858407077</c:v>
                </c:pt>
                <c:pt idx="2951">
                  <c:v>93.362831858407077</c:v>
                </c:pt>
                <c:pt idx="2952">
                  <c:v>93.362831858407077</c:v>
                </c:pt>
                <c:pt idx="2953">
                  <c:v>93.362831858407077</c:v>
                </c:pt>
                <c:pt idx="2954">
                  <c:v>93.362831858407077</c:v>
                </c:pt>
                <c:pt idx="2955">
                  <c:v>93.362831858407077</c:v>
                </c:pt>
                <c:pt idx="2956">
                  <c:v>93.362831858407077</c:v>
                </c:pt>
                <c:pt idx="2957">
                  <c:v>93.362831858407077</c:v>
                </c:pt>
                <c:pt idx="2958">
                  <c:v>93.362831858407077</c:v>
                </c:pt>
                <c:pt idx="2959">
                  <c:v>93.362831858407077</c:v>
                </c:pt>
                <c:pt idx="2960">
                  <c:v>93.362831858407077</c:v>
                </c:pt>
                <c:pt idx="2961">
                  <c:v>93.362831858407077</c:v>
                </c:pt>
                <c:pt idx="2962">
                  <c:v>93.362831858407077</c:v>
                </c:pt>
                <c:pt idx="2963">
                  <c:v>93.362831858407077</c:v>
                </c:pt>
                <c:pt idx="2964">
                  <c:v>93.362831858407077</c:v>
                </c:pt>
                <c:pt idx="2965">
                  <c:v>93.362831858407077</c:v>
                </c:pt>
                <c:pt idx="2966">
                  <c:v>93.362831858407077</c:v>
                </c:pt>
                <c:pt idx="2967">
                  <c:v>93.362831858407077</c:v>
                </c:pt>
                <c:pt idx="2968">
                  <c:v>93.362831858407077</c:v>
                </c:pt>
                <c:pt idx="2969">
                  <c:v>93.362831858407077</c:v>
                </c:pt>
                <c:pt idx="2970">
                  <c:v>93.362831858407077</c:v>
                </c:pt>
                <c:pt idx="2971">
                  <c:v>93.362831858407077</c:v>
                </c:pt>
                <c:pt idx="2972">
                  <c:v>93.362831858407077</c:v>
                </c:pt>
                <c:pt idx="2973">
                  <c:v>93.362831858407077</c:v>
                </c:pt>
                <c:pt idx="2974">
                  <c:v>93.362831858407077</c:v>
                </c:pt>
                <c:pt idx="2975">
                  <c:v>93.362831858407077</c:v>
                </c:pt>
                <c:pt idx="2976">
                  <c:v>93.362831858407077</c:v>
                </c:pt>
                <c:pt idx="2977">
                  <c:v>93.362831858407077</c:v>
                </c:pt>
                <c:pt idx="2978">
                  <c:v>93.362831858407077</c:v>
                </c:pt>
                <c:pt idx="2979">
                  <c:v>93.362831858407077</c:v>
                </c:pt>
                <c:pt idx="2980">
                  <c:v>93.362831858407077</c:v>
                </c:pt>
                <c:pt idx="2981">
                  <c:v>93.362831858407077</c:v>
                </c:pt>
                <c:pt idx="2982">
                  <c:v>93.362831858407077</c:v>
                </c:pt>
                <c:pt idx="2983">
                  <c:v>93.362831858407077</c:v>
                </c:pt>
                <c:pt idx="2984">
                  <c:v>93.362831858407077</c:v>
                </c:pt>
                <c:pt idx="2985">
                  <c:v>93.362831858407077</c:v>
                </c:pt>
                <c:pt idx="2986">
                  <c:v>93.362831858407077</c:v>
                </c:pt>
                <c:pt idx="2987">
                  <c:v>93.362831858407077</c:v>
                </c:pt>
                <c:pt idx="2988">
                  <c:v>93.362831858407077</c:v>
                </c:pt>
                <c:pt idx="2989">
                  <c:v>93.362831858407077</c:v>
                </c:pt>
                <c:pt idx="2990">
                  <c:v>93.362831858407077</c:v>
                </c:pt>
                <c:pt idx="2991">
                  <c:v>93.362831858407077</c:v>
                </c:pt>
                <c:pt idx="2992">
                  <c:v>93.362831858407077</c:v>
                </c:pt>
                <c:pt idx="2993">
                  <c:v>93.362831858407077</c:v>
                </c:pt>
                <c:pt idx="2994">
                  <c:v>93.362831858407077</c:v>
                </c:pt>
                <c:pt idx="2995">
                  <c:v>93.362831858407077</c:v>
                </c:pt>
                <c:pt idx="2996">
                  <c:v>93.362831858407077</c:v>
                </c:pt>
                <c:pt idx="2997">
                  <c:v>93.362831858407077</c:v>
                </c:pt>
                <c:pt idx="2998">
                  <c:v>93.362831858407077</c:v>
                </c:pt>
                <c:pt idx="2999">
                  <c:v>93.362831858407077</c:v>
                </c:pt>
                <c:pt idx="3000">
                  <c:v>93.362831858407077</c:v>
                </c:pt>
                <c:pt idx="3001">
                  <c:v>93.362831858407077</c:v>
                </c:pt>
                <c:pt idx="3002">
                  <c:v>93.362831858407077</c:v>
                </c:pt>
                <c:pt idx="3003">
                  <c:v>93.362831858407077</c:v>
                </c:pt>
                <c:pt idx="3004">
                  <c:v>93.362831858407077</c:v>
                </c:pt>
                <c:pt idx="3005">
                  <c:v>93.362831858407077</c:v>
                </c:pt>
                <c:pt idx="3006">
                  <c:v>93.362831858407077</c:v>
                </c:pt>
                <c:pt idx="3007">
                  <c:v>93.362831858407077</c:v>
                </c:pt>
                <c:pt idx="3008">
                  <c:v>93.362831858407077</c:v>
                </c:pt>
                <c:pt idx="3009">
                  <c:v>93.362831858407077</c:v>
                </c:pt>
                <c:pt idx="3010">
                  <c:v>93.362831858407077</c:v>
                </c:pt>
                <c:pt idx="3011">
                  <c:v>93.805309734513273</c:v>
                </c:pt>
                <c:pt idx="3012">
                  <c:v>93.805309734513273</c:v>
                </c:pt>
                <c:pt idx="3013">
                  <c:v>93.805309734513273</c:v>
                </c:pt>
                <c:pt idx="3014">
                  <c:v>93.805309734513273</c:v>
                </c:pt>
                <c:pt idx="3015">
                  <c:v>93.805309734513273</c:v>
                </c:pt>
                <c:pt idx="3016">
                  <c:v>93.805309734513273</c:v>
                </c:pt>
                <c:pt idx="3017">
                  <c:v>93.805309734513273</c:v>
                </c:pt>
                <c:pt idx="3018">
                  <c:v>93.805309734513273</c:v>
                </c:pt>
                <c:pt idx="3019">
                  <c:v>93.805309734513273</c:v>
                </c:pt>
                <c:pt idx="3020">
                  <c:v>93.805309734513273</c:v>
                </c:pt>
                <c:pt idx="3021">
                  <c:v>93.805309734513273</c:v>
                </c:pt>
                <c:pt idx="3022">
                  <c:v>93.805309734513273</c:v>
                </c:pt>
                <c:pt idx="3023">
                  <c:v>93.805309734513273</c:v>
                </c:pt>
                <c:pt idx="3024">
                  <c:v>93.805309734513273</c:v>
                </c:pt>
                <c:pt idx="3025">
                  <c:v>93.805309734513273</c:v>
                </c:pt>
                <c:pt idx="3026">
                  <c:v>93.805309734513273</c:v>
                </c:pt>
                <c:pt idx="3027">
                  <c:v>93.805309734513273</c:v>
                </c:pt>
                <c:pt idx="3028">
                  <c:v>93.805309734513273</c:v>
                </c:pt>
                <c:pt idx="3029">
                  <c:v>93.805309734513273</c:v>
                </c:pt>
                <c:pt idx="3030">
                  <c:v>93.805309734513273</c:v>
                </c:pt>
                <c:pt idx="3031">
                  <c:v>93.805309734513273</c:v>
                </c:pt>
                <c:pt idx="3032">
                  <c:v>93.805309734513273</c:v>
                </c:pt>
                <c:pt idx="3033">
                  <c:v>93.805309734513273</c:v>
                </c:pt>
                <c:pt idx="3034">
                  <c:v>93.805309734513273</c:v>
                </c:pt>
                <c:pt idx="3035">
                  <c:v>93.805309734513273</c:v>
                </c:pt>
                <c:pt idx="3036">
                  <c:v>94.247787610619469</c:v>
                </c:pt>
                <c:pt idx="3037">
                  <c:v>94.247787610619469</c:v>
                </c:pt>
                <c:pt idx="3038">
                  <c:v>94.247787610619469</c:v>
                </c:pt>
                <c:pt idx="3039">
                  <c:v>94.247787610619469</c:v>
                </c:pt>
                <c:pt idx="3040">
                  <c:v>94.247787610619469</c:v>
                </c:pt>
                <c:pt idx="3041">
                  <c:v>94.247787610619469</c:v>
                </c:pt>
                <c:pt idx="3042">
                  <c:v>94.247787610619469</c:v>
                </c:pt>
                <c:pt idx="3043">
                  <c:v>94.247787610619469</c:v>
                </c:pt>
                <c:pt idx="3044">
                  <c:v>94.247787610619469</c:v>
                </c:pt>
                <c:pt idx="3045">
                  <c:v>94.247787610619469</c:v>
                </c:pt>
                <c:pt idx="3046">
                  <c:v>94.247787610619469</c:v>
                </c:pt>
                <c:pt idx="3047">
                  <c:v>94.247787610619469</c:v>
                </c:pt>
                <c:pt idx="3048">
                  <c:v>94.247787610619469</c:v>
                </c:pt>
                <c:pt idx="3049">
                  <c:v>94.247787610619469</c:v>
                </c:pt>
                <c:pt idx="3050">
                  <c:v>94.247787610619469</c:v>
                </c:pt>
                <c:pt idx="3051">
                  <c:v>94.247787610619469</c:v>
                </c:pt>
                <c:pt idx="3052">
                  <c:v>94.247787610619469</c:v>
                </c:pt>
                <c:pt idx="3053">
                  <c:v>94.247787610619469</c:v>
                </c:pt>
                <c:pt idx="3054">
                  <c:v>94.247787610619469</c:v>
                </c:pt>
                <c:pt idx="3055">
                  <c:v>94.247787610619469</c:v>
                </c:pt>
                <c:pt idx="3056">
                  <c:v>94.247787610619469</c:v>
                </c:pt>
                <c:pt idx="3057">
                  <c:v>94.247787610619469</c:v>
                </c:pt>
                <c:pt idx="3058">
                  <c:v>94.247787610619469</c:v>
                </c:pt>
                <c:pt idx="3059">
                  <c:v>94.247787610619469</c:v>
                </c:pt>
                <c:pt idx="3060">
                  <c:v>94.247787610619469</c:v>
                </c:pt>
                <c:pt idx="3061">
                  <c:v>94.247787610619469</c:v>
                </c:pt>
                <c:pt idx="3062">
                  <c:v>94.247787610619469</c:v>
                </c:pt>
                <c:pt idx="3063">
                  <c:v>94.247787610619469</c:v>
                </c:pt>
                <c:pt idx="3064">
                  <c:v>94.247787610619469</c:v>
                </c:pt>
                <c:pt idx="3065">
                  <c:v>94.247787610619469</c:v>
                </c:pt>
                <c:pt idx="3066">
                  <c:v>94.247787610619469</c:v>
                </c:pt>
                <c:pt idx="3067">
                  <c:v>94.247787610619469</c:v>
                </c:pt>
                <c:pt idx="3068">
                  <c:v>94.247787610619469</c:v>
                </c:pt>
                <c:pt idx="3069">
                  <c:v>94.247787610619469</c:v>
                </c:pt>
                <c:pt idx="3070">
                  <c:v>94.247787610619469</c:v>
                </c:pt>
                <c:pt idx="3071">
                  <c:v>94.247787610619469</c:v>
                </c:pt>
                <c:pt idx="3072">
                  <c:v>94.247787610619469</c:v>
                </c:pt>
                <c:pt idx="3073">
                  <c:v>94.247787610619469</c:v>
                </c:pt>
                <c:pt idx="3074">
                  <c:v>94.247787610619469</c:v>
                </c:pt>
                <c:pt idx="3075">
                  <c:v>94.247787610619469</c:v>
                </c:pt>
                <c:pt idx="3076">
                  <c:v>94.247787610619469</c:v>
                </c:pt>
                <c:pt idx="3077">
                  <c:v>94.247787610619469</c:v>
                </c:pt>
                <c:pt idx="3078">
                  <c:v>94.247787610619469</c:v>
                </c:pt>
                <c:pt idx="3079">
                  <c:v>94.247787610619469</c:v>
                </c:pt>
                <c:pt idx="3080">
                  <c:v>94.247787610619469</c:v>
                </c:pt>
                <c:pt idx="3081">
                  <c:v>94.247787610619469</c:v>
                </c:pt>
                <c:pt idx="3082">
                  <c:v>94.247787610619469</c:v>
                </c:pt>
                <c:pt idx="3083">
                  <c:v>94.247787610619469</c:v>
                </c:pt>
                <c:pt idx="3084">
                  <c:v>94.247787610619469</c:v>
                </c:pt>
                <c:pt idx="3085">
                  <c:v>94.247787610619469</c:v>
                </c:pt>
                <c:pt idx="3086">
                  <c:v>94.247787610619469</c:v>
                </c:pt>
                <c:pt idx="3087">
                  <c:v>94.247787610619469</c:v>
                </c:pt>
                <c:pt idx="3088">
                  <c:v>94.247787610619469</c:v>
                </c:pt>
                <c:pt idx="3089">
                  <c:v>94.247787610619469</c:v>
                </c:pt>
                <c:pt idx="3090">
                  <c:v>94.247787610619469</c:v>
                </c:pt>
                <c:pt idx="3091">
                  <c:v>94.247787610619469</c:v>
                </c:pt>
                <c:pt idx="3092">
                  <c:v>94.247787610619469</c:v>
                </c:pt>
                <c:pt idx="3093">
                  <c:v>94.247787610619469</c:v>
                </c:pt>
                <c:pt idx="3094">
                  <c:v>94.247787610619469</c:v>
                </c:pt>
                <c:pt idx="3095">
                  <c:v>94.247787610619469</c:v>
                </c:pt>
                <c:pt idx="3096">
                  <c:v>94.247787610619469</c:v>
                </c:pt>
                <c:pt idx="3097">
                  <c:v>94.247787610619469</c:v>
                </c:pt>
                <c:pt idx="3098">
                  <c:v>94.247787610619469</c:v>
                </c:pt>
                <c:pt idx="3099">
                  <c:v>94.247787610619469</c:v>
                </c:pt>
                <c:pt idx="3100">
                  <c:v>94.247787610619469</c:v>
                </c:pt>
                <c:pt idx="3101">
                  <c:v>94.247787610619469</c:v>
                </c:pt>
                <c:pt idx="3102">
                  <c:v>94.247787610619469</c:v>
                </c:pt>
                <c:pt idx="3103">
                  <c:v>94.247787610619469</c:v>
                </c:pt>
                <c:pt idx="3104">
                  <c:v>94.247787610619469</c:v>
                </c:pt>
                <c:pt idx="3105">
                  <c:v>94.247787610619469</c:v>
                </c:pt>
                <c:pt idx="3106">
                  <c:v>94.247787610619469</c:v>
                </c:pt>
                <c:pt idx="3107">
                  <c:v>94.247787610619469</c:v>
                </c:pt>
                <c:pt idx="3108">
                  <c:v>94.247787610619469</c:v>
                </c:pt>
                <c:pt idx="3109">
                  <c:v>94.247787610619469</c:v>
                </c:pt>
                <c:pt idx="3110">
                  <c:v>94.247787610619469</c:v>
                </c:pt>
                <c:pt idx="3111">
                  <c:v>94.247787610619469</c:v>
                </c:pt>
                <c:pt idx="3112">
                  <c:v>94.247787610619469</c:v>
                </c:pt>
                <c:pt idx="3113">
                  <c:v>94.247787610619469</c:v>
                </c:pt>
                <c:pt idx="3114">
                  <c:v>94.247787610619469</c:v>
                </c:pt>
                <c:pt idx="3115">
                  <c:v>94.247787610619469</c:v>
                </c:pt>
                <c:pt idx="3116">
                  <c:v>94.247787610619469</c:v>
                </c:pt>
                <c:pt idx="3117">
                  <c:v>94.247787610619469</c:v>
                </c:pt>
                <c:pt idx="3118">
                  <c:v>94.247787610619469</c:v>
                </c:pt>
                <c:pt idx="3119">
                  <c:v>94.247787610619469</c:v>
                </c:pt>
                <c:pt idx="3120">
                  <c:v>94.247787610619469</c:v>
                </c:pt>
                <c:pt idx="3121">
                  <c:v>94.247787610619469</c:v>
                </c:pt>
                <c:pt idx="3122">
                  <c:v>94.247787610619469</c:v>
                </c:pt>
                <c:pt idx="3123">
                  <c:v>94.247787610619469</c:v>
                </c:pt>
                <c:pt idx="3124">
                  <c:v>94.247787610619469</c:v>
                </c:pt>
                <c:pt idx="3125">
                  <c:v>94.247787610619469</c:v>
                </c:pt>
                <c:pt idx="3126">
                  <c:v>94.247787610619469</c:v>
                </c:pt>
                <c:pt idx="3127">
                  <c:v>94.247787610619469</c:v>
                </c:pt>
                <c:pt idx="3128">
                  <c:v>94.247787610619469</c:v>
                </c:pt>
                <c:pt idx="3129">
                  <c:v>94.247787610619469</c:v>
                </c:pt>
                <c:pt idx="3130">
                  <c:v>94.247787610619469</c:v>
                </c:pt>
                <c:pt idx="3131">
                  <c:v>94.247787610619469</c:v>
                </c:pt>
                <c:pt idx="3132">
                  <c:v>94.247787610619469</c:v>
                </c:pt>
                <c:pt idx="3133">
                  <c:v>94.247787610619469</c:v>
                </c:pt>
                <c:pt idx="3134">
                  <c:v>94.247787610619469</c:v>
                </c:pt>
                <c:pt idx="3135">
                  <c:v>94.247787610619469</c:v>
                </c:pt>
                <c:pt idx="3136">
                  <c:v>94.247787610619469</c:v>
                </c:pt>
                <c:pt idx="3137">
                  <c:v>94.247787610619469</c:v>
                </c:pt>
                <c:pt idx="3138">
                  <c:v>94.690265486725664</c:v>
                </c:pt>
                <c:pt idx="3139">
                  <c:v>94.690265486725664</c:v>
                </c:pt>
                <c:pt idx="3140">
                  <c:v>94.690265486725664</c:v>
                </c:pt>
                <c:pt idx="3141">
                  <c:v>94.690265486725664</c:v>
                </c:pt>
                <c:pt idx="3142">
                  <c:v>94.690265486725664</c:v>
                </c:pt>
                <c:pt idx="3143">
                  <c:v>94.690265486725664</c:v>
                </c:pt>
                <c:pt idx="3144">
                  <c:v>94.690265486725664</c:v>
                </c:pt>
                <c:pt idx="3145">
                  <c:v>94.690265486725664</c:v>
                </c:pt>
                <c:pt idx="3146">
                  <c:v>94.690265486725664</c:v>
                </c:pt>
                <c:pt idx="3147">
                  <c:v>94.690265486725664</c:v>
                </c:pt>
                <c:pt idx="3148">
                  <c:v>94.690265486725664</c:v>
                </c:pt>
                <c:pt idx="3149">
                  <c:v>94.690265486725664</c:v>
                </c:pt>
                <c:pt idx="3150">
                  <c:v>94.690265486725664</c:v>
                </c:pt>
                <c:pt idx="3151">
                  <c:v>94.690265486725664</c:v>
                </c:pt>
                <c:pt idx="3152">
                  <c:v>94.690265486725664</c:v>
                </c:pt>
                <c:pt idx="3153">
                  <c:v>94.690265486725664</c:v>
                </c:pt>
                <c:pt idx="3154">
                  <c:v>94.690265486725664</c:v>
                </c:pt>
                <c:pt idx="3155">
                  <c:v>94.690265486725664</c:v>
                </c:pt>
                <c:pt idx="3156">
                  <c:v>94.690265486725664</c:v>
                </c:pt>
                <c:pt idx="3157">
                  <c:v>94.690265486725664</c:v>
                </c:pt>
                <c:pt idx="3158">
                  <c:v>94.690265486725664</c:v>
                </c:pt>
                <c:pt idx="3159">
                  <c:v>94.690265486725664</c:v>
                </c:pt>
                <c:pt idx="3160">
                  <c:v>94.690265486725664</c:v>
                </c:pt>
                <c:pt idx="3161">
                  <c:v>94.690265486725664</c:v>
                </c:pt>
                <c:pt idx="3162">
                  <c:v>94.690265486725664</c:v>
                </c:pt>
                <c:pt idx="3163">
                  <c:v>94.690265486725664</c:v>
                </c:pt>
                <c:pt idx="3164">
                  <c:v>94.690265486725664</c:v>
                </c:pt>
                <c:pt idx="3165">
                  <c:v>94.690265486725664</c:v>
                </c:pt>
                <c:pt idx="3166">
                  <c:v>94.690265486725664</c:v>
                </c:pt>
                <c:pt idx="3167">
                  <c:v>94.690265486725664</c:v>
                </c:pt>
                <c:pt idx="3168">
                  <c:v>94.690265486725664</c:v>
                </c:pt>
                <c:pt idx="3169">
                  <c:v>94.690265486725664</c:v>
                </c:pt>
                <c:pt idx="3170">
                  <c:v>94.690265486725664</c:v>
                </c:pt>
                <c:pt idx="3171">
                  <c:v>94.690265486725664</c:v>
                </c:pt>
                <c:pt idx="3172">
                  <c:v>94.690265486725664</c:v>
                </c:pt>
                <c:pt idx="3173">
                  <c:v>94.690265486725664</c:v>
                </c:pt>
                <c:pt idx="3174">
                  <c:v>94.690265486725664</c:v>
                </c:pt>
                <c:pt idx="3175">
                  <c:v>94.690265486725664</c:v>
                </c:pt>
                <c:pt idx="3176">
                  <c:v>94.690265486725664</c:v>
                </c:pt>
                <c:pt idx="3177">
                  <c:v>94.690265486725664</c:v>
                </c:pt>
                <c:pt idx="3178">
                  <c:v>94.690265486725664</c:v>
                </c:pt>
                <c:pt idx="3179">
                  <c:v>94.690265486725664</c:v>
                </c:pt>
                <c:pt idx="3180">
                  <c:v>94.690265486725664</c:v>
                </c:pt>
                <c:pt idx="3181">
                  <c:v>94.690265486725664</c:v>
                </c:pt>
                <c:pt idx="3182">
                  <c:v>94.690265486725664</c:v>
                </c:pt>
                <c:pt idx="3183">
                  <c:v>94.690265486725664</c:v>
                </c:pt>
                <c:pt idx="3184">
                  <c:v>94.690265486725664</c:v>
                </c:pt>
                <c:pt idx="3185">
                  <c:v>94.690265486725664</c:v>
                </c:pt>
                <c:pt idx="3186">
                  <c:v>94.690265486725664</c:v>
                </c:pt>
                <c:pt idx="3187">
                  <c:v>94.690265486725664</c:v>
                </c:pt>
                <c:pt idx="3188">
                  <c:v>94.690265486725664</c:v>
                </c:pt>
                <c:pt idx="3189">
                  <c:v>94.690265486725664</c:v>
                </c:pt>
                <c:pt idx="3190">
                  <c:v>94.690265486725664</c:v>
                </c:pt>
                <c:pt idx="3191">
                  <c:v>94.690265486725664</c:v>
                </c:pt>
                <c:pt idx="3192">
                  <c:v>94.690265486725664</c:v>
                </c:pt>
                <c:pt idx="3193">
                  <c:v>94.690265486725664</c:v>
                </c:pt>
                <c:pt idx="3194">
                  <c:v>94.690265486725664</c:v>
                </c:pt>
                <c:pt idx="3195">
                  <c:v>94.690265486725664</c:v>
                </c:pt>
                <c:pt idx="3196">
                  <c:v>94.690265486725664</c:v>
                </c:pt>
                <c:pt idx="3197">
                  <c:v>94.690265486725664</c:v>
                </c:pt>
                <c:pt idx="3198">
                  <c:v>94.690265486725664</c:v>
                </c:pt>
                <c:pt idx="3199">
                  <c:v>94.690265486725664</c:v>
                </c:pt>
                <c:pt idx="3200">
                  <c:v>94.690265486725664</c:v>
                </c:pt>
                <c:pt idx="3201">
                  <c:v>94.690265486725664</c:v>
                </c:pt>
                <c:pt idx="3202">
                  <c:v>94.690265486725664</c:v>
                </c:pt>
                <c:pt idx="3203">
                  <c:v>94.690265486725664</c:v>
                </c:pt>
                <c:pt idx="3204">
                  <c:v>94.690265486725664</c:v>
                </c:pt>
                <c:pt idx="3205">
                  <c:v>94.690265486725664</c:v>
                </c:pt>
                <c:pt idx="3206">
                  <c:v>94.690265486725664</c:v>
                </c:pt>
                <c:pt idx="3207">
                  <c:v>94.690265486725664</c:v>
                </c:pt>
                <c:pt idx="3208">
                  <c:v>94.690265486725664</c:v>
                </c:pt>
                <c:pt idx="3209">
                  <c:v>94.690265486725664</c:v>
                </c:pt>
                <c:pt idx="3210">
                  <c:v>94.690265486725664</c:v>
                </c:pt>
                <c:pt idx="3211">
                  <c:v>94.690265486725664</c:v>
                </c:pt>
                <c:pt idx="3212">
                  <c:v>94.690265486725664</c:v>
                </c:pt>
                <c:pt idx="3213">
                  <c:v>94.690265486725664</c:v>
                </c:pt>
                <c:pt idx="3214">
                  <c:v>94.690265486725664</c:v>
                </c:pt>
                <c:pt idx="3215">
                  <c:v>94.690265486725664</c:v>
                </c:pt>
                <c:pt idx="3216">
                  <c:v>94.690265486725664</c:v>
                </c:pt>
                <c:pt idx="3217">
                  <c:v>94.690265486725664</c:v>
                </c:pt>
                <c:pt idx="3218">
                  <c:v>94.690265486725664</c:v>
                </c:pt>
                <c:pt idx="3219">
                  <c:v>94.690265486725664</c:v>
                </c:pt>
                <c:pt idx="3220">
                  <c:v>94.690265486725664</c:v>
                </c:pt>
                <c:pt idx="3221">
                  <c:v>94.690265486725664</c:v>
                </c:pt>
                <c:pt idx="3222">
                  <c:v>94.690265486725664</c:v>
                </c:pt>
                <c:pt idx="3223">
                  <c:v>94.690265486725664</c:v>
                </c:pt>
                <c:pt idx="3224">
                  <c:v>94.690265486725664</c:v>
                </c:pt>
                <c:pt idx="3225">
                  <c:v>94.690265486725664</c:v>
                </c:pt>
                <c:pt idx="3226">
                  <c:v>94.690265486725664</c:v>
                </c:pt>
                <c:pt idx="3227">
                  <c:v>94.690265486725664</c:v>
                </c:pt>
                <c:pt idx="3228">
                  <c:v>94.690265486725664</c:v>
                </c:pt>
                <c:pt idx="3229">
                  <c:v>94.690265486725664</c:v>
                </c:pt>
                <c:pt idx="3230">
                  <c:v>94.690265486725664</c:v>
                </c:pt>
                <c:pt idx="3231">
                  <c:v>94.690265486725664</c:v>
                </c:pt>
                <c:pt idx="3232">
                  <c:v>94.690265486725664</c:v>
                </c:pt>
                <c:pt idx="3233">
                  <c:v>94.690265486725664</c:v>
                </c:pt>
                <c:pt idx="3234">
                  <c:v>94.690265486725664</c:v>
                </c:pt>
                <c:pt idx="3235">
                  <c:v>94.690265486725664</c:v>
                </c:pt>
                <c:pt idx="3236">
                  <c:v>94.690265486725664</c:v>
                </c:pt>
                <c:pt idx="3237">
                  <c:v>94.690265486725664</c:v>
                </c:pt>
                <c:pt idx="3238">
                  <c:v>94.690265486725664</c:v>
                </c:pt>
                <c:pt idx="3239">
                  <c:v>94.690265486725664</c:v>
                </c:pt>
                <c:pt idx="3240">
                  <c:v>94.690265486725664</c:v>
                </c:pt>
                <c:pt idx="3241">
                  <c:v>94.690265486725664</c:v>
                </c:pt>
                <c:pt idx="3242">
                  <c:v>94.690265486725664</c:v>
                </c:pt>
                <c:pt idx="3243">
                  <c:v>94.690265486725664</c:v>
                </c:pt>
                <c:pt idx="3244">
                  <c:v>94.690265486725664</c:v>
                </c:pt>
                <c:pt idx="3245">
                  <c:v>94.690265486725664</c:v>
                </c:pt>
                <c:pt idx="3246">
                  <c:v>94.690265486725664</c:v>
                </c:pt>
                <c:pt idx="3247">
                  <c:v>94.690265486725664</c:v>
                </c:pt>
                <c:pt idx="3248">
                  <c:v>94.690265486725664</c:v>
                </c:pt>
                <c:pt idx="3249">
                  <c:v>94.690265486725664</c:v>
                </c:pt>
                <c:pt idx="3250">
                  <c:v>94.690265486725664</c:v>
                </c:pt>
                <c:pt idx="3251">
                  <c:v>94.690265486725664</c:v>
                </c:pt>
                <c:pt idx="3252">
                  <c:v>94.690265486725664</c:v>
                </c:pt>
                <c:pt idx="3253">
                  <c:v>94.690265486725664</c:v>
                </c:pt>
                <c:pt idx="3254">
                  <c:v>94.690265486725664</c:v>
                </c:pt>
                <c:pt idx="3255">
                  <c:v>94.690265486725664</c:v>
                </c:pt>
                <c:pt idx="3256">
                  <c:v>94.690265486725664</c:v>
                </c:pt>
                <c:pt idx="3257">
                  <c:v>94.690265486725664</c:v>
                </c:pt>
                <c:pt idx="3258">
                  <c:v>94.690265486725664</c:v>
                </c:pt>
                <c:pt idx="3259">
                  <c:v>94.690265486725664</c:v>
                </c:pt>
                <c:pt idx="3260">
                  <c:v>94.690265486725664</c:v>
                </c:pt>
                <c:pt idx="3261">
                  <c:v>94.690265486725664</c:v>
                </c:pt>
                <c:pt idx="3262">
                  <c:v>94.690265486725664</c:v>
                </c:pt>
                <c:pt idx="3263">
                  <c:v>94.690265486725664</c:v>
                </c:pt>
                <c:pt idx="3264">
                  <c:v>94.690265486725664</c:v>
                </c:pt>
                <c:pt idx="3265">
                  <c:v>94.690265486725664</c:v>
                </c:pt>
                <c:pt idx="3266">
                  <c:v>94.690265486725664</c:v>
                </c:pt>
                <c:pt idx="3267">
                  <c:v>95.13274336283186</c:v>
                </c:pt>
                <c:pt idx="3268">
                  <c:v>95.13274336283186</c:v>
                </c:pt>
                <c:pt idx="3269">
                  <c:v>95.13274336283186</c:v>
                </c:pt>
                <c:pt idx="3270">
                  <c:v>95.13274336283186</c:v>
                </c:pt>
                <c:pt idx="3271">
                  <c:v>95.13274336283186</c:v>
                </c:pt>
                <c:pt idx="3272">
                  <c:v>95.13274336283186</c:v>
                </c:pt>
                <c:pt idx="3273">
                  <c:v>95.13274336283186</c:v>
                </c:pt>
                <c:pt idx="3274">
                  <c:v>95.13274336283186</c:v>
                </c:pt>
                <c:pt idx="3275">
                  <c:v>95.13274336283186</c:v>
                </c:pt>
                <c:pt idx="3276">
                  <c:v>95.13274336283186</c:v>
                </c:pt>
                <c:pt idx="3277">
                  <c:v>95.13274336283186</c:v>
                </c:pt>
                <c:pt idx="3278">
                  <c:v>95.13274336283186</c:v>
                </c:pt>
                <c:pt idx="3279">
                  <c:v>95.13274336283186</c:v>
                </c:pt>
                <c:pt idx="3280">
                  <c:v>95.13274336283186</c:v>
                </c:pt>
                <c:pt idx="3281">
                  <c:v>95.13274336283186</c:v>
                </c:pt>
                <c:pt idx="3282">
                  <c:v>95.13274336283186</c:v>
                </c:pt>
                <c:pt idx="3283">
                  <c:v>95.13274336283186</c:v>
                </c:pt>
                <c:pt idx="3284">
                  <c:v>95.13274336283186</c:v>
                </c:pt>
                <c:pt idx="3285">
                  <c:v>95.13274336283186</c:v>
                </c:pt>
                <c:pt idx="3286">
                  <c:v>95.13274336283186</c:v>
                </c:pt>
                <c:pt idx="3287">
                  <c:v>95.13274336283186</c:v>
                </c:pt>
                <c:pt idx="3288">
                  <c:v>95.13274336283186</c:v>
                </c:pt>
                <c:pt idx="3289">
                  <c:v>95.13274336283186</c:v>
                </c:pt>
                <c:pt idx="3290">
                  <c:v>95.13274336283186</c:v>
                </c:pt>
                <c:pt idx="3291">
                  <c:v>95.13274336283186</c:v>
                </c:pt>
                <c:pt idx="3292">
                  <c:v>95.13274336283186</c:v>
                </c:pt>
                <c:pt idx="3293">
                  <c:v>95.13274336283186</c:v>
                </c:pt>
                <c:pt idx="3294">
                  <c:v>95.13274336283186</c:v>
                </c:pt>
                <c:pt idx="3295">
                  <c:v>95.13274336283186</c:v>
                </c:pt>
                <c:pt idx="3296">
                  <c:v>95.13274336283186</c:v>
                </c:pt>
                <c:pt idx="3297">
                  <c:v>95.13274336283186</c:v>
                </c:pt>
                <c:pt idx="3298">
                  <c:v>95.13274336283186</c:v>
                </c:pt>
                <c:pt idx="3299">
                  <c:v>95.13274336283186</c:v>
                </c:pt>
                <c:pt idx="3300">
                  <c:v>95.13274336283186</c:v>
                </c:pt>
                <c:pt idx="3301">
                  <c:v>95.13274336283186</c:v>
                </c:pt>
                <c:pt idx="3302">
                  <c:v>95.13274336283186</c:v>
                </c:pt>
                <c:pt idx="3303">
                  <c:v>95.13274336283186</c:v>
                </c:pt>
                <c:pt idx="3304">
                  <c:v>95.13274336283186</c:v>
                </c:pt>
                <c:pt idx="3305">
                  <c:v>95.13274336283186</c:v>
                </c:pt>
                <c:pt idx="3306">
                  <c:v>95.13274336283186</c:v>
                </c:pt>
                <c:pt idx="3307">
                  <c:v>95.13274336283186</c:v>
                </c:pt>
                <c:pt idx="3308">
                  <c:v>95.13274336283186</c:v>
                </c:pt>
                <c:pt idx="3309">
                  <c:v>95.13274336283186</c:v>
                </c:pt>
                <c:pt idx="3310">
                  <c:v>95.13274336283186</c:v>
                </c:pt>
                <c:pt idx="3311">
                  <c:v>95.13274336283186</c:v>
                </c:pt>
                <c:pt idx="3312">
                  <c:v>95.13274336283186</c:v>
                </c:pt>
                <c:pt idx="3313">
                  <c:v>95.13274336283186</c:v>
                </c:pt>
                <c:pt idx="3314">
                  <c:v>95.13274336283186</c:v>
                </c:pt>
                <c:pt idx="3315">
                  <c:v>95.13274336283186</c:v>
                </c:pt>
                <c:pt idx="3316">
                  <c:v>95.13274336283186</c:v>
                </c:pt>
                <c:pt idx="3317">
                  <c:v>95.13274336283186</c:v>
                </c:pt>
                <c:pt idx="3318">
                  <c:v>95.13274336283186</c:v>
                </c:pt>
                <c:pt idx="3319">
                  <c:v>95.13274336283186</c:v>
                </c:pt>
                <c:pt idx="3320">
                  <c:v>95.13274336283186</c:v>
                </c:pt>
                <c:pt idx="3321">
                  <c:v>95.13274336283186</c:v>
                </c:pt>
                <c:pt idx="3322">
                  <c:v>95.13274336283186</c:v>
                </c:pt>
                <c:pt idx="3323">
                  <c:v>95.13274336283186</c:v>
                </c:pt>
                <c:pt idx="3324">
                  <c:v>95.13274336283186</c:v>
                </c:pt>
                <c:pt idx="3325">
                  <c:v>95.13274336283186</c:v>
                </c:pt>
                <c:pt idx="3326">
                  <c:v>95.13274336283186</c:v>
                </c:pt>
                <c:pt idx="3327">
                  <c:v>95.13274336283186</c:v>
                </c:pt>
                <c:pt idx="3328">
                  <c:v>95.13274336283186</c:v>
                </c:pt>
                <c:pt idx="3329">
                  <c:v>95.13274336283186</c:v>
                </c:pt>
                <c:pt idx="3330">
                  <c:v>95.13274336283186</c:v>
                </c:pt>
                <c:pt idx="3331">
                  <c:v>95.13274336283186</c:v>
                </c:pt>
                <c:pt idx="3332">
                  <c:v>95.13274336283186</c:v>
                </c:pt>
                <c:pt idx="3333">
                  <c:v>95.13274336283186</c:v>
                </c:pt>
                <c:pt idx="3334">
                  <c:v>95.13274336283186</c:v>
                </c:pt>
                <c:pt idx="3335">
                  <c:v>95.13274336283186</c:v>
                </c:pt>
                <c:pt idx="3336">
                  <c:v>95.13274336283186</c:v>
                </c:pt>
                <c:pt idx="3337">
                  <c:v>95.13274336283186</c:v>
                </c:pt>
                <c:pt idx="3338">
                  <c:v>95.13274336283186</c:v>
                </c:pt>
                <c:pt idx="3339">
                  <c:v>95.13274336283186</c:v>
                </c:pt>
                <c:pt idx="3340">
                  <c:v>95.13274336283186</c:v>
                </c:pt>
                <c:pt idx="3341">
                  <c:v>95.13274336283186</c:v>
                </c:pt>
                <c:pt idx="3342">
                  <c:v>95.13274336283186</c:v>
                </c:pt>
                <c:pt idx="3343">
                  <c:v>95.13274336283186</c:v>
                </c:pt>
                <c:pt idx="3344">
                  <c:v>95.13274336283186</c:v>
                </c:pt>
                <c:pt idx="3345">
                  <c:v>95.13274336283186</c:v>
                </c:pt>
                <c:pt idx="3346">
                  <c:v>95.13274336283186</c:v>
                </c:pt>
                <c:pt idx="3347">
                  <c:v>95.13274336283186</c:v>
                </c:pt>
                <c:pt idx="3348">
                  <c:v>95.13274336283186</c:v>
                </c:pt>
                <c:pt idx="3349">
                  <c:v>95.13274336283186</c:v>
                </c:pt>
                <c:pt idx="3350">
                  <c:v>95.13274336283186</c:v>
                </c:pt>
                <c:pt idx="3351">
                  <c:v>95.13274336283186</c:v>
                </c:pt>
                <c:pt idx="3352">
                  <c:v>95.13274336283186</c:v>
                </c:pt>
                <c:pt idx="3353">
                  <c:v>95.13274336283186</c:v>
                </c:pt>
                <c:pt idx="3354">
                  <c:v>95.13274336283186</c:v>
                </c:pt>
                <c:pt idx="3355">
                  <c:v>95.13274336283186</c:v>
                </c:pt>
                <c:pt idx="3356">
                  <c:v>95.13274336283186</c:v>
                </c:pt>
                <c:pt idx="3357">
                  <c:v>95.13274336283186</c:v>
                </c:pt>
                <c:pt idx="3358">
                  <c:v>95.13274336283186</c:v>
                </c:pt>
                <c:pt idx="3359">
                  <c:v>95.13274336283186</c:v>
                </c:pt>
                <c:pt idx="3360">
                  <c:v>95.13274336283186</c:v>
                </c:pt>
                <c:pt idx="3361">
                  <c:v>95.13274336283186</c:v>
                </c:pt>
                <c:pt idx="3362">
                  <c:v>95.13274336283186</c:v>
                </c:pt>
                <c:pt idx="3363">
                  <c:v>95.13274336283186</c:v>
                </c:pt>
                <c:pt idx="3364">
                  <c:v>95.13274336283186</c:v>
                </c:pt>
                <c:pt idx="3365">
                  <c:v>95.13274336283186</c:v>
                </c:pt>
                <c:pt idx="3366">
                  <c:v>95.13274336283186</c:v>
                </c:pt>
                <c:pt idx="3367">
                  <c:v>95.13274336283186</c:v>
                </c:pt>
                <c:pt idx="3368">
                  <c:v>95.13274336283186</c:v>
                </c:pt>
                <c:pt idx="3369">
                  <c:v>95.13274336283186</c:v>
                </c:pt>
                <c:pt idx="3370">
                  <c:v>95.13274336283186</c:v>
                </c:pt>
                <c:pt idx="3371">
                  <c:v>95.13274336283186</c:v>
                </c:pt>
                <c:pt idx="3372">
                  <c:v>95.13274336283186</c:v>
                </c:pt>
                <c:pt idx="3373">
                  <c:v>95.13274336283186</c:v>
                </c:pt>
                <c:pt idx="3374">
                  <c:v>95.13274336283186</c:v>
                </c:pt>
                <c:pt idx="3375">
                  <c:v>95.13274336283186</c:v>
                </c:pt>
                <c:pt idx="3376">
                  <c:v>95.13274336283186</c:v>
                </c:pt>
                <c:pt idx="3377">
                  <c:v>95.13274336283186</c:v>
                </c:pt>
                <c:pt idx="3378">
                  <c:v>95.13274336283186</c:v>
                </c:pt>
                <c:pt idx="3379">
                  <c:v>95.575221238938056</c:v>
                </c:pt>
                <c:pt idx="3380">
                  <c:v>95.575221238938056</c:v>
                </c:pt>
                <c:pt idx="3381">
                  <c:v>95.575221238938056</c:v>
                </c:pt>
                <c:pt idx="3382">
                  <c:v>95.575221238938056</c:v>
                </c:pt>
                <c:pt idx="3383">
                  <c:v>95.575221238938056</c:v>
                </c:pt>
                <c:pt idx="3384">
                  <c:v>95.575221238938056</c:v>
                </c:pt>
                <c:pt idx="3385">
                  <c:v>95.575221238938056</c:v>
                </c:pt>
                <c:pt idx="3386">
                  <c:v>95.575221238938056</c:v>
                </c:pt>
                <c:pt idx="3387">
                  <c:v>95.575221238938056</c:v>
                </c:pt>
                <c:pt idx="3388">
                  <c:v>95.575221238938056</c:v>
                </c:pt>
                <c:pt idx="3389">
                  <c:v>95.575221238938056</c:v>
                </c:pt>
                <c:pt idx="3390">
                  <c:v>95.575221238938056</c:v>
                </c:pt>
                <c:pt idx="3391">
                  <c:v>95.575221238938056</c:v>
                </c:pt>
                <c:pt idx="3392">
                  <c:v>95.575221238938056</c:v>
                </c:pt>
                <c:pt idx="3393">
                  <c:v>95.575221238938056</c:v>
                </c:pt>
                <c:pt idx="3394">
                  <c:v>95.575221238938056</c:v>
                </c:pt>
                <c:pt idx="3395">
                  <c:v>95.575221238938056</c:v>
                </c:pt>
                <c:pt idx="3396">
                  <c:v>95.575221238938056</c:v>
                </c:pt>
                <c:pt idx="3397">
                  <c:v>95.575221238938056</c:v>
                </c:pt>
                <c:pt idx="3398">
                  <c:v>95.575221238938056</c:v>
                </c:pt>
                <c:pt idx="3399">
                  <c:v>95.575221238938056</c:v>
                </c:pt>
                <c:pt idx="3400">
                  <c:v>95.575221238938056</c:v>
                </c:pt>
                <c:pt idx="3401">
                  <c:v>95.575221238938056</c:v>
                </c:pt>
                <c:pt idx="3402">
                  <c:v>95.575221238938056</c:v>
                </c:pt>
                <c:pt idx="3403">
                  <c:v>95.575221238938056</c:v>
                </c:pt>
                <c:pt idx="3404">
                  <c:v>95.575221238938056</c:v>
                </c:pt>
                <c:pt idx="3405">
                  <c:v>95.575221238938056</c:v>
                </c:pt>
                <c:pt idx="3406">
                  <c:v>95.575221238938056</c:v>
                </c:pt>
                <c:pt idx="3407">
                  <c:v>95.575221238938056</c:v>
                </c:pt>
                <c:pt idx="3408">
                  <c:v>95.575221238938056</c:v>
                </c:pt>
                <c:pt idx="3409">
                  <c:v>95.575221238938056</c:v>
                </c:pt>
                <c:pt idx="3410">
                  <c:v>95.575221238938056</c:v>
                </c:pt>
                <c:pt idx="3411">
                  <c:v>95.575221238938056</c:v>
                </c:pt>
                <c:pt idx="3412">
                  <c:v>95.575221238938056</c:v>
                </c:pt>
                <c:pt idx="3413">
                  <c:v>95.575221238938056</c:v>
                </c:pt>
                <c:pt idx="3414">
                  <c:v>95.575221238938056</c:v>
                </c:pt>
                <c:pt idx="3415">
                  <c:v>95.575221238938056</c:v>
                </c:pt>
                <c:pt idx="3416">
                  <c:v>95.575221238938056</c:v>
                </c:pt>
                <c:pt idx="3417">
                  <c:v>95.575221238938056</c:v>
                </c:pt>
                <c:pt idx="3418">
                  <c:v>95.575221238938056</c:v>
                </c:pt>
                <c:pt idx="3419">
                  <c:v>95.575221238938056</c:v>
                </c:pt>
                <c:pt idx="3420">
                  <c:v>95.575221238938056</c:v>
                </c:pt>
                <c:pt idx="3421">
                  <c:v>95.575221238938056</c:v>
                </c:pt>
                <c:pt idx="3422">
                  <c:v>95.575221238938056</c:v>
                </c:pt>
                <c:pt idx="3423">
                  <c:v>95.575221238938056</c:v>
                </c:pt>
                <c:pt idx="3424">
                  <c:v>95.575221238938056</c:v>
                </c:pt>
                <c:pt idx="3425">
                  <c:v>95.575221238938056</c:v>
                </c:pt>
                <c:pt idx="3426">
                  <c:v>95.575221238938056</c:v>
                </c:pt>
                <c:pt idx="3427">
                  <c:v>95.575221238938056</c:v>
                </c:pt>
                <c:pt idx="3428">
                  <c:v>95.575221238938056</c:v>
                </c:pt>
                <c:pt idx="3429">
                  <c:v>95.575221238938056</c:v>
                </c:pt>
                <c:pt idx="3430">
                  <c:v>95.575221238938056</c:v>
                </c:pt>
                <c:pt idx="3431">
                  <c:v>95.575221238938056</c:v>
                </c:pt>
                <c:pt idx="3432">
                  <c:v>95.575221238938056</c:v>
                </c:pt>
                <c:pt idx="3433">
                  <c:v>95.575221238938056</c:v>
                </c:pt>
                <c:pt idx="3434">
                  <c:v>95.575221238938056</c:v>
                </c:pt>
                <c:pt idx="3435">
                  <c:v>95.575221238938056</c:v>
                </c:pt>
                <c:pt idx="3436">
                  <c:v>95.575221238938056</c:v>
                </c:pt>
                <c:pt idx="3437">
                  <c:v>95.575221238938056</c:v>
                </c:pt>
                <c:pt idx="3438">
                  <c:v>95.575221238938056</c:v>
                </c:pt>
                <c:pt idx="3439">
                  <c:v>95.575221238938056</c:v>
                </c:pt>
                <c:pt idx="3440">
                  <c:v>95.575221238938056</c:v>
                </c:pt>
                <c:pt idx="3441">
                  <c:v>95.575221238938056</c:v>
                </c:pt>
                <c:pt idx="3442">
                  <c:v>95.575221238938056</c:v>
                </c:pt>
                <c:pt idx="3443">
                  <c:v>95.575221238938056</c:v>
                </c:pt>
                <c:pt idx="3444">
                  <c:v>95.575221238938056</c:v>
                </c:pt>
                <c:pt idx="3445">
                  <c:v>95.575221238938056</c:v>
                </c:pt>
                <c:pt idx="3446">
                  <c:v>95.575221238938056</c:v>
                </c:pt>
                <c:pt idx="3447">
                  <c:v>95.575221238938056</c:v>
                </c:pt>
                <c:pt idx="3448">
                  <c:v>95.575221238938056</c:v>
                </c:pt>
                <c:pt idx="3449">
                  <c:v>95.575221238938056</c:v>
                </c:pt>
                <c:pt idx="3450">
                  <c:v>95.575221238938056</c:v>
                </c:pt>
                <c:pt idx="3451">
                  <c:v>95.575221238938056</c:v>
                </c:pt>
                <c:pt idx="3452">
                  <c:v>95.575221238938056</c:v>
                </c:pt>
                <c:pt idx="3453">
                  <c:v>95.575221238938056</c:v>
                </c:pt>
                <c:pt idx="3454">
                  <c:v>95.575221238938056</c:v>
                </c:pt>
                <c:pt idx="3455">
                  <c:v>95.575221238938056</c:v>
                </c:pt>
                <c:pt idx="3456">
                  <c:v>95.575221238938056</c:v>
                </c:pt>
                <c:pt idx="3457">
                  <c:v>95.575221238938056</c:v>
                </c:pt>
                <c:pt idx="3458">
                  <c:v>95.575221238938056</c:v>
                </c:pt>
                <c:pt idx="3459">
                  <c:v>95.575221238938056</c:v>
                </c:pt>
                <c:pt idx="3460">
                  <c:v>95.575221238938056</c:v>
                </c:pt>
                <c:pt idx="3461">
                  <c:v>95.575221238938056</c:v>
                </c:pt>
                <c:pt idx="3462">
                  <c:v>95.575221238938056</c:v>
                </c:pt>
                <c:pt idx="3463">
                  <c:v>95.575221238938056</c:v>
                </c:pt>
                <c:pt idx="3464">
                  <c:v>95.575221238938056</c:v>
                </c:pt>
                <c:pt idx="3465">
                  <c:v>95.575221238938056</c:v>
                </c:pt>
                <c:pt idx="3466">
                  <c:v>95.575221238938056</c:v>
                </c:pt>
                <c:pt idx="3467">
                  <c:v>95.575221238938056</c:v>
                </c:pt>
                <c:pt idx="3468">
                  <c:v>95.575221238938056</c:v>
                </c:pt>
                <c:pt idx="3469">
                  <c:v>95.575221238938056</c:v>
                </c:pt>
                <c:pt idx="3470">
                  <c:v>95.575221238938056</c:v>
                </c:pt>
                <c:pt idx="3471">
                  <c:v>95.575221238938056</c:v>
                </c:pt>
                <c:pt idx="3472">
                  <c:v>95.575221238938056</c:v>
                </c:pt>
                <c:pt idx="3473">
                  <c:v>95.575221238938056</c:v>
                </c:pt>
                <c:pt idx="3474">
                  <c:v>95.575221238938056</c:v>
                </c:pt>
                <c:pt idx="3475">
                  <c:v>95.575221238938056</c:v>
                </c:pt>
                <c:pt idx="3476">
                  <c:v>95.575221238938056</c:v>
                </c:pt>
                <c:pt idx="3477">
                  <c:v>95.575221238938056</c:v>
                </c:pt>
                <c:pt idx="3478">
                  <c:v>95.575221238938056</c:v>
                </c:pt>
                <c:pt idx="3479">
                  <c:v>95.575221238938056</c:v>
                </c:pt>
                <c:pt idx="3480">
                  <c:v>95.575221238938056</c:v>
                </c:pt>
                <c:pt idx="3481">
                  <c:v>95.575221238938056</c:v>
                </c:pt>
                <c:pt idx="3482">
                  <c:v>95.575221238938056</c:v>
                </c:pt>
                <c:pt idx="3483">
                  <c:v>95.575221238938056</c:v>
                </c:pt>
                <c:pt idx="3484">
                  <c:v>95.575221238938056</c:v>
                </c:pt>
                <c:pt idx="3485">
                  <c:v>95.575221238938056</c:v>
                </c:pt>
                <c:pt idx="3486">
                  <c:v>95.575221238938056</c:v>
                </c:pt>
                <c:pt idx="3487">
                  <c:v>95.575221238938056</c:v>
                </c:pt>
                <c:pt idx="3488">
                  <c:v>95.575221238938056</c:v>
                </c:pt>
                <c:pt idx="3489">
                  <c:v>95.575221238938056</c:v>
                </c:pt>
                <c:pt idx="3490">
                  <c:v>95.575221238938056</c:v>
                </c:pt>
                <c:pt idx="3491">
                  <c:v>95.575221238938056</c:v>
                </c:pt>
                <c:pt idx="3492">
                  <c:v>95.575221238938056</c:v>
                </c:pt>
                <c:pt idx="3493">
                  <c:v>95.575221238938056</c:v>
                </c:pt>
                <c:pt idx="3494">
                  <c:v>95.575221238938056</c:v>
                </c:pt>
                <c:pt idx="3495">
                  <c:v>95.575221238938056</c:v>
                </c:pt>
                <c:pt idx="3496">
                  <c:v>95.575221238938056</c:v>
                </c:pt>
                <c:pt idx="3497">
                  <c:v>95.575221238938056</c:v>
                </c:pt>
                <c:pt idx="3498">
                  <c:v>95.575221238938056</c:v>
                </c:pt>
                <c:pt idx="3499">
                  <c:v>95.575221238938056</c:v>
                </c:pt>
                <c:pt idx="3500">
                  <c:v>95.575221238938056</c:v>
                </c:pt>
                <c:pt idx="3501">
                  <c:v>95.575221238938056</c:v>
                </c:pt>
                <c:pt idx="3502">
                  <c:v>95.575221238938056</c:v>
                </c:pt>
                <c:pt idx="3503">
                  <c:v>95.575221238938056</c:v>
                </c:pt>
                <c:pt idx="3504">
                  <c:v>95.575221238938056</c:v>
                </c:pt>
                <c:pt idx="3505">
                  <c:v>95.575221238938056</c:v>
                </c:pt>
                <c:pt idx="3506">
                  <c:v>95.575221238938056</c:v>
                </c:pt>
                <c:pt idx="3507">
                  <c:v>95.575221238938056</c:v>
                </c:pt>
                <c:pt idx="3508">
                  <c:v>95.575221238938056</c:v>
                </c:pt>
                <c:pt idx="3509">
                  <c:v>95.575221238938056</c:v>
                </c:pt>
                <c:pt idx="3510">
                  <c:v>96.017699115044252</c:v>
                </c:pt>
                <c:pt idx="3511">
                  <c:v>96.017699115044252</c:v>
                </c:pt>
                <c:pt idx="3512">
                  <c:v>96.017699115044252</c:v>
                </c:pt>
                <c:pt idx="3513">
                  <c:v>96.017699115044252</c:v>
                </c:pt>
                <c:pt idx="3514">
                  <c:v>96.017699115044252</c:v>
                </c:pt>
                <c:pt idx="3515">
                  <c:v>96.017699115044252</c:v>
                </c:pt>
                <c:pt idx="3516">
                  <c:v>96.017699115044252</c:v>
                </c:pt>
                <c:pt idx="3517">
                  <c:v>96.017699115044252</c:v>
                </c:pt>
                <c:pt idx="3518">
                  <c:v>96.017699115044252</c:v>
                </c:pt>
                <c:pt idx="3519">
                  <c:v>96.017699115044252</c:v>
                </c:pt>
                <c:pt idx="3520">
                  <c:v>96.017699115044252</c:v>
                </c:pt>
                <c:pt idx="3521">
                  <c:v>96.017699115044252</c:v>
                </c:pt>
                <c:pt idx="3522">
                  <c:v>96.017699115044252</c:v>
                </c:pt>
                <c:pt idx="3523">
                  <c:v>96.017699115044252</c:v>
                </c:pt>
                <c:pt idx="3524">
                  <c:v>96.017699115044252</c:v>
                </c:pt>
                <c:pt idx="3525">
                  <c:v>96.017699115044252</c:v>
                </c:pt>
                <c:pt idx="3526">
                  <c:v>96.017699115044252</c:v>
                </c:pt>
                <c:pt idx="3527">
                  <c:v>96.017699115044252</c:v>
                </c:pt>
                <c:pt idx="3528">
                  <c:v>96.017699115044252</c:v>
                </c:pt>
                <c:pt idx="3529">
                  <c:v>96.017699115044252</c:v>
                </c:pt>
                <c:pt idx="3530">
                  <c:v>96.017699115044252</c:v>
                </c:pt>
                <c:pt idx="3531">
                  <c:v>96.017699115044252</c:v>
                </c:pt>
                <c:pt idx="3532">
                  <c:v>96.017699115044252</c:v>
                </c:pt>
                <c:pt idx="3533">
                  <c:v>96.017699115044252</c:v>
                </c:pt>
                <c:pt idx="3534">
                  <c:v>96.017699115044252</c:v>
                </c:pt>
                <c:pt idx="3535">
                  <c:v>96.017699115044252</c:v>
                </c:pt>
                <c:pt idx="3536">
                  <c:v>96.017699115044252</c:v>
                </c:pt>
                <c:pt idx="3537">
                  <c:v>96.017699115044252</c:v>
                </c:pt>
                <c:pt idx="3538">
                  <c:v>96.017699115044252</c:v>
                </c:pt>
                <c:pt idx="3539">
                  <c:v>96.017699115044252</c:v>
                </c:pt>
                <c:pt idx="3540">
                  <c:v>96.017699115044252</c:v>
                </c:pt>
                <c:pt idx="3541">
                  <c:v>96.017699115044252</c:v>
                </c:pt>
                <c:pt idx="3542">
                  <c:v>96.017699115044252</c:v>
                </c:pt>
                <c:pt idx="3543">
                  <c:v>96.017699115044252</c:v>
                </c:pt>
                <c:pt idx="3544">
                  <c:v>96.017699115044252</c:v>
                </c:pt>
                <c:pt idx="3545">
                  <c:v>96.017699115044252</c:v>
                </c:pt>
                <c:pt idx="3546">
                  <c:v>96.017699115044252</c:v>
                </c:pt>
                <c:pt idx="3547">
                  <c:v>96.017699115044252</c:v>
                </c:pt>
                <c:pt idx="3548">
                  <c:v>96.017699115044252</c:v>
                </c:pt>
                <c:pt idx="3549">
                  <c:v>96.017699115044252</c:v>
                </c:pt>
                <c:pt idx="3550">
                  <c:v>96.017699115044252</c:v>
                </c:pt>
                <c:pt idx="3551">
                  <c:v>96.017699115044252</c:v>
                </c:pt>
                <c:pt idx="3552">
                  <c:v>96.017699115044252</c:v>
                </c:pt>
                <c:pt idx="3553">
                  <c:v>96.017699115044252</c:v>
                </c:pt>
                <c:pt idx="3554">
                  <c:v>96.017699115044252</c:v>
                </c:pt>
                <c:pt idx="3555">
                  <c:v>96.017699115044252</c:v>
                </c:pt>
                <c:pt idx="3556">
                  <c:v>96.017699115044252</c:v>
                </c:pt>
                <c:pt idx="3557">
                  <c:v>96.017699115044252</c:v>
                </c:pt>
                <c:pt idx="3558">
                  <c:v>96.017699115044252</c:v>
                </c:pt>
                <c:pt idx="3559">
                  <c:v>96.017699115044252</c:v>
                </c:pt>
                <c:pt idx="3560">
                  <c:v>96.017699115044252</c:v>
                </c:pt>
                <c:pt idx="3561">
                  <c:v>96.017699115044252</c:v>
                </c:pt>
                <c:pt idx="3562">
                  <c:v>96.017699115044252</c:v>
                </c:pt>
                <c:pt idx="3563">
                  <c:v>96.017699115044252</c:v>
                </c:pt>
                <c:pt idx="3564">
                  <c:v>96.017699115044252</c:v>
                </c:pt>
                <c:pt idx="3565">
                  <c:v>96.017699115044252</c:v>
                </c:pt>
                <c:pt idx="3566">
                  <c:v>96.017699115044252</c:v>
                </c:pt>
                <c:pt idx="3567">
                  <c:v>96.017699115044252</c:v>
                </c:pt>
                <c:pt idx="3568">
                  <c:v>96.017699115044252</c:v>
                </c:pt>
                <c:pt idx="3569">
                  <c:v>96.017699115044252</c:v>
                </c:pt>
                <c:pt idx="3570">
                  <c:v>96.017699115044252</c:v>
                </c:pt>
                <c:pt idx="3571">
                  <c:v>96.017699115044252</c:v>
                </c:pt>
                <c:pt idx="3572">
                  <c:v>96.017699115044252</c:v>
                </c:pt>
                <c:pt idx="3573">
                  <c:v>96.017699115044252</c:v>
                </c:pt>
                <c:pt idx="3574">
                  <c:v>96.017699115044252</c:v>
                </c:pt>
                <c:pt idx="3575">
                  <c:v>96.017699115044252</c:v>
                </c:pt>
                <c:pt idx="3576">
                  <c:v>96.017699115044252</c:v>
                </c:pt>
                <c:pt idx="3577">
                  <c:v>96.017699115044252</c:v>
                </c:pt>
                <c:pt idx="3578">
                  <c:v>96.017699115044252</c:v>
                </c:pt>
                <c:pt idx="3579">
                  <c:v>96.017699115044252</c:v>
                </c:pt>
                <c:pt idx="3580">
                  <c:v>96.017699115044252</c:v>
                </c:pt>
                <c:pt idx="3581">
                  <c:v>96.017699115044252</c:v>
                </c:pt>
                <c:pt idx="3582">
                  <c:v>96.017699115044252</c:v>
                </c:pt>
                <c:pt idx="3583">
                  <c:v>96.017699115044252</c:v>
                </c:pt>
                <c:pt idx="3584">
                  <c:v>96.017699115044252</c:v>
                </c:pt>
                <c:pt idx="3585">
                  <c:v>96.017699115044252</c:v>
                </c:pt>
                <c:pt idx="3586">
                  <c:v>96.017699115044252</c:v>
                </c:pt>
                <c:pt idx="3587">
                  <c:v>96.017699115044252</c:v>
                </c:pt>
                <c:pt idx="3588">
                  <c:v>96.017699115044252</c:v>
                </c:pt>
                <c:pt idx="3589">
                  <c:v>96.017699115044252</c:v>
                </c:pt>
                <c:pt idx="3590">
                  <c:v>96.017699115044252</c:v>
                </c:pt>
                <c:pt idx="3591">
                  <c:v>96.017699115044252</c:v>
                </c:pt>
                <c:pt idx="3592">
                  <c:v>96.017699115044252</c:v>
                </c:pt>
                <c:pt idx="3593">
                  <c:v>96.017699115044252</c:v>
                </c:pt>
                <c:pt idx="3594">
                  <c:v>96.017699115044252</c:v>
                </c:pt>
                <c:pt idx="3595">
                  <c:v>96.017699115044252</c:v>
                </c:pt>
                <c:pt idx="3596">
                  <c:v>96.017699115044252</c:v>
                </c:pt>
                <c:pt idx="3597">
                  <c:v>96.017699115044252</c:v>
                </c:pt>
                <c:pt idx="3598">
                  <c:v>96.017699115044252</c:v>
                </c:pt>
                <c:pt idx="3599">
                  <c:v>96.017699115044252</c:v>
                </c:pt>
                <c:pt idx="3600">
                  <c:v>96.017699115044252</c:v>
                </c:pt>
                <c:pt idx="3601">
                  <c:v>96.017699115044252</c:v>
                </c:pt>
                <c:pt idx="3602">
                  <c:v>96.017699115044252</c:v>
                </c:pt>
                <c:pt idx="3603">
                  <c:v>96.017699115044252</c:v>
                </c:pt>
                <c:pt idx="3604">
                  <c:v>96.017699115044252</c:v>
                </c:pt>
                <c:pt idx="3605">
                  <c:v>96.017699115044252</c:v>
                </c:pt>
                <c:pt idx="3606">
                  <c:v>96.017699115044252</c:v>
                </c:pt>
                <c:pt idx="3607">
                  <c:v>96.017699115044252</c:v>
                </c:pt>
                <c:pt idx="3608">
                  <c:v>96.017699115044252</c:v>
                </c:pt>
                <c:pt idx="3609">
                  <c:v>96.017699115044252</c:v>
                </c:pt>
                <c:pt idx="3610">
                  <c:v>96.017699115044252</c:v>
                </c:pt>
                <c:pt idx="3611">
                  <c:v>96.017699115044252</c:v>
                </c:pt>
                <c:pt idx="3612">
                  <c:v>96.017699115044252</c:v>
                </c:pt>
                <c:pt idx="3613">
                  <c:v>96.017699115044252</c:v>
                </c:pt>
                <c:pt idx="3614">
                  <c:v>96.017699115044252</c:v>
                </c:pt>
                <c:pt idx="3615">
                  <c:v>96.017699115044252</c:v>
                </c:pt>
                <c:pt idx="3616">
                  <c:v>96.017699115044252</c:v>
                </c:pt>
                <c:pt idx="3617">
                  <c:v>96.017699115044252</c:v>
                </c:pt>
                <c:pt idx="3618">
                  <c:v>96.017699115044252</c:v>
                </c:pt>
                <c:pt idx="3619">
                  <c:v>96.017699115044252</c:v>
                </c:pt>
                <c:pt idx="3620">
                  <c:v>96.017699115044252</c:v>
                </c:pt>
                <c:pt idx="3621">
                  <c:v>96.017699115044252</c:v>
                </c:pt>
                <c:pt idx="3622">
                  <c:v>96.017699115044252</c:v>
                </c:pt>
                <c:pt idx="3623">
                  <c:v>96.017699115044252</c:v>
                </c:pt>
                <c:pt idx="3624">
                  <c:v>96.017699115044252</c:v>
                </c:pt>
                <c:pt idx="3625">
                  <c:v>96.017699115044252</c:v>
                </c:pt>
                <c:pt idx="3626">
                  <c:v>96.017699115044252</c:v>
                </c:pt>
                <c:pt idx="3627">
                  <c:v>96.017699115044252</c:v>
                </c:pt>
                <c:pt idx="3628">
                  <c:v>96.017699115044252</c:v>
                </c:pt>
                <c:pt idx="3629">
                  <c:v>96.017699115044252</c:v>
                </c:pt>
                <c:pt idx="3630">
                  <c:v>96.017699115044252</c:v>
                </c:pt>
                <c:pt idx="3631">
                  <c:v>96.017699115044252</c:v>
                </c:pt>
                <c:pt idx="3632">
                  <c:v>96.017699115044252</c:v>
                </c:pt>
                <c:pt idx="3633">
                  <c:v>96.017699115044252</c:v>
                </c:pt>
                <c:pt idx="3634">
                  <c:v>96.017699115044252</c:v>
                </c:pt>
                <c:pt idx="3635">
                  <c:v>96.017699115044252</c:v>
                </c:pt>
                <c:pt idx="3636">
                  <c:v>96.017699115044252</c:v>
                </c:pt>
                <c:pt idx="3637">
                  <c:v>96.017699115044252</c:v>
                </c:pt>
                <c:pt idx="3638">
                  <c:v>96.017699115044252</c:v>
                </c:pt>
                <c:pt idx="3639">
                  <c:v>96.017699115044252</c:v>
                </c:pt>
                <c:pt idx="3640">
                  <c:v>96.017699115044252</c:v>
                </c:pt>
                <c:pt idx="3641">
                  <c:v>96.017699115044252</c:v>
                </c:pt>
                <c:pt idx="3642">
                  <c:v>96.017699115044252</c:v>
                </c:pt>
                <c:pt idx="3643">
                  <c:v>96.017699115044252</c:v>
                </c:pt>
                <c:pt idx="3644">
                  <c:v>96.017699115044252</c:v>
                </c:pt>
                <c:pt idx="3645">
                  <c:v>96.017699115044252</c:v>
                </c:pt>
                <c:pt idx="3646">
                  <c:v>96.017699115044252</c:v>
                </c:pt>
                <c:pt idx="3647">
                  <c:v>96.017699115044252</c:v>
                </c:pt>
                <c:pt idx="3648">
                  <c:v>96.017699115044252</c:v>
                </c:pt>
                <c:pt idx="3649">
                  <c:v>96.017699115044252</c:v>
                </c:pt>
                <c:pt idx="3650">
                  <c:v>96.017699115044252</c:v>
                </c:pt>
                <c:pt idx="3651">
                  <c:v>96.017699115044252</c:v>
                </c:pt>
                <c:pt idx="3652">
                  <c:v>96.017699115044252</c:v>
                </c:pt>
                <c:pt idx="3653">
                  <c:v>96.017699115044252</c:v>
                </c:pt>
                <c:pt idx="3654">
                  <c:v>96.017699115044252</c:v>
                </c:pt>
                <c:pt idx="3655">
                  <c:v>96.017699115044252</c:v>
                </c:pt>
                <c:pt idx="3656">
                  <c:v>96.017699115044252</c:v>
                </c:pt>
                <c:pt idx="3657">
                  <c:v>96.017699115044252</c:v>
                </c:pt>
                <c:pt idx="3658">
                  <c:v>96.017699115044252</c:v>
                </c:pt>
                <c:pt idx="3659">
                  <c:v>96.017699115044252</c:v>
                </c:pt>
                <c:pt idx="3660">
                  <c:v>96.017699115044252</c:v>
                </c:pt>
                <c:pt idx="3661">
                  <c:v>96.017699115044252</c:v>
                </c:pt>
                <c:pt idx="3662">
                  <c:v>96.017699115044252</c:v>
                </c:pt>
                <c:pt idx="3663">
                  <c:v>96.017699115044252</c:v>
                </c:pt>
                <c:pt idx="3664">
                  <c:v>96.017699115044252</c:v>
                </c:pt>
                <c:pt idx="3665">
                  <c:v>96.017699115044252</c:v>
                </c:pt>
                <c:pt idx="3666">
                  <c:v>96.017699115044252</c:v>
                </c:pt>
                <c:pt idx="3667">
                  <c:v>96.017699115044252</c:v>
                </c:pt>
                <c:pt idx="3668">
                  <c:v>96.017699115044252</c:v>
                </c:pt>
                <c:pt idx="3669">
                  <c:v>96.017699115044252</c:v>
                </c:pt>
                <c:pt idx="3670">
                  <c:v>96.017699115044252</c:v>
                </c:pt>
                <c:pt idx="3671">
                  <c:v>96.017699115044252</c:v>
                </c:pt>
                <c:pt idx="3672">
                  <c:v>96.017699115044252</c:v>
                </c:pt>
                <c:pt idx="3673">
                  <c:v>96.017699115044252</c:v>
                </c:pt>
                <c:pt idx="3674">
                  <c:v>96.017699115044252</c:v>
                </c:pt>
                <c:pt idx="3675">
                  <c:v>96.017699115044252</c:v>
                </c:pt>
                <c:pt idx="3676">
                  <c:v>96.017699115044252</c:v>
                </c:pt>
                <c:pt idx="3677">
                  <c:v>96.017699115044252</c:v>
                </c:pt>
                <c:pt idx="3678">
                  <c:v>96.017699115044252</c:v>
                </c:pt>
                <c:pt idx="3679">
                  <c:v>96.017699115044252</c:v>
                </c:pt>
                <c:pt idx="3680">
                  <c:v>96.017699115044252</c:v>
                </c:pt>
                <c:pt idx="3681">
                  <c:v>96.017699115044252</c:v>
                </c:pt>
                <c:pt idx="3682">
                  <c:v>96.017699115044252</c:v>
                </c:pt>
                <c:pt idx="3683">
                  <c:v>96.017699115044252</c:v>
                </c:pt>
                <c:pt idx="3684">
                  <c:v>96.017699115044252</c:v>
                </c:pt>
                <c:pt idx="3685">
                  <c:v>96.017699115044252</c:v>
                </c:pt>
                <c:pt idx="3686">
                  <c:v>96.017699115044252</c:v>
                </c:pt>
                <c:pt idx="3687">
                  <c:v>96.017699115044252</c:v>
                </c:pt>
                <c:pt idx="3688">
                  <c:v>96.017699115044252</c:v>
                </c:pt>
                <c:pt idx="3689">
                  <c:v>96.017699115044252</c:v>
                </c:pt>
                <c:pt idx="3690">
                  <c:v>96.017699115044252</c:v>
                </c:pt>
                <c:pt idx="3691">
                  <c:v>96.017699115044252</c:v>
                </c:pt>
                <c:pt idx="3692">
                  <c:v>96.017699115044252</c:v>
                </c:pt>
                <c:pt idx="3693">
                  <c:v>96.017699115044252</c:v>
                </c:pt>
                <c:pt idx="3694">
                  <c:v>96.017699115044252</c:v>
                </c:pt>
                <c:pt idx="3695">
                  <c:v>96.017699115044252</c:v>
                </c:pt>
                <c:pt idx="3696">
                  <c:v>96.017699115044252</c:v>
                </c:pt>
                <c:pt idx="3697">
                  <c:v>96.017699115044252</c:v>
                </c:pt>
                <c:pt idx="3698">
                  <c:v>96.017699115044252</c:v>
                </c:pt>
                <c:pt idx="3699">
                  <c:v>96.017699115044252</c:v>
                </c:pt>
                <c:pt idx="3700">
                  <c:v>96.017699115044252</c:v>
                </c:pt>
                <c:pt idx="3701">
                  <c:v>96.017699115044252</c:v>
                </c:pt>
                <c:pt idx="3702">
                  <c:v>96.017699115044252</c:v>
                </c:pt>
                <c:pt idx="3703">
                  <c:v>96.017699115044252</c:v>
                </c:pt>
                <c:pt idx="3704">
                  <c:v>96.017699115044252</c:v>
                </c:pt>
                <c:pt idx="3705">
                  <c:v>96.017699115044252</c:v>
                </c:pt>
                <c:pt idx="3706">
                  <c:v>96.017699115044252</c:v>
                </c:pt>
                <c:pt idx="3707">
                  <c:v>96.017699115044252</c:v>
                </c:pt>
                <c:pt idx="3708">
                  <c:v>96.017699115044252</c:v>
                </c:pt>
                <c:pt idx="3709">
                  <c:v>96.017699115044252</c:v>
                </c:pt>
                <c:pt idx="3710">
                  <c:v>96.017699115044252</c:v>
                </c:pt>
                <c:pt idx="3711">
                  <c:v>96.017699115044252</c:v>
                </c:pt>
                <c:pt idx="3712">
                  <c:v>96.017699115044252</c:v>
                </c:pt>
                <c:pt idx="3713">
                  <c:v>96.017699115044252</c:v>
                </c:pt>
                <c:pt idx="3714">
                  <c:v>96.017699115044252</c:v>
                </c:pt>
                <c:pt idx="3715">
                  <c:v>96.017699115044252</c:v>
                </c:pt>
                <c:pt idx="3716">
                  <c:v>96.017699115044252</c:v>
                </c:pt>
                <c:pt idx="3717">
                  <c:v>96.017699115044252</c:v>
                </c:pt>
                <c:pt idx="3718">
                  <c:v>96.017699115044252</c:v>
                </c:pt>
                <c:pt idx="3719">
                  <c:v>96.017699115044252</c:v>
                </c:pt>
                <c:pt idx="3720">
                  <c:v>96.017699115044252</c:v>
                </c:pt>
                <c:pt idx="3721">
                  <c:v>96.017699115044252</c:v>
                </c:pt>
                <c:pt idx="3722">
                  <c:v>96.017699115044252</c:v>
                </c:pt>
                <c:pt idx="3723">
                  <c:v>96.017699115044252</c:v>
                </c:pt>
                <c:pt idx="3724">
                  <c:v>96.017699115044252</c:v>
                </c:pt>
                <c:pt idx="3725">
                  <c:v>96.017699115044252</c:v>
                </c:pt>
                <c:pt idx="3726">
                  <c:v>96.017699115044252</c:v>
                </c:pt>
                <c:pt idx="3727">
                  <c:v>96.017699115044252</c:v>
                </c:pt>
                <c:pt idx="3728">
                  <c:v>96.017699115044252</c:v>
                </c:pt>
                <c:pt idx="3729">
                  <c:v>96.017699115044252</c:v>
                </c:pt>
                <c:pt idx="3730">
                  <c:v>96.017699115044252</c:v>
                </c:pt>
                <c:pt idx="3731">
                  <c:v>96.017699115044252</c:v>
                </c:pt>
                <c:pt idx="3732">
                  <c:v>96.017699115044252</c:v>
                </c:pt>
                <c:pt idx="3733">
                  <c:v>96.017699115044252</c:v>
                </c:pt>
                <c:pt idx="3734">
                  <c:v>96.017699115044252</c:v>
                </c:pt>
                <c:pt idx="3735">
                  <c:v>96.017699115044252</c:v>
                </c:pt>
                <c:pt idx="3736">
                  <c:v>96.017699115044252</c:v>
                </c:pt>
                <c:pt idx="3737">
                  <c:v>96.017699115044252</c:v>
                </c:pt>
                <c:pt idx="3738">
                  <c:v>96.017699115044252</c:v>
                </c:pt>
                <c:pt idx="3739">
                  <c:v>96.017699115044252</c:v>
                </c:pt>
                <c:pt idx="3740">
                  <c:v>96.017699115044252</c:v>
                </c:pt>
                <c:pt idx="3741">
                  <c:v>96.017699115044252</c:v>
                </c:pt>
                <c:pt idx="3742">
                  <c:v>96.017699115044252</c:v>
                </c:pt>
                <c:pt idx="3743">
                  <c:v>96.017699115044252</c:v>
                </c:pt>
                <c:pt idx="3744">
                  <c:v>96.017699115044252</c:v>
                </c:pt>
                <c:pt idx="3745">
                  <c:v>96.017699115044252</c:v>
                </c:pt>
                <c:pt idx="3746">
                  <c:v>96.017699115044252</c:v>
                </c:pt>
                <c:pt idx="3747">
                  <c:v>96.017699115044252</c:v>
                </c:pt>
                <c:pt idx="3748">
                  <c:v>96.017699115044252</c:v>
                </c:pt>
                <c:pt idx="3749">
                  <c:v>96.017699115044252</c:v>
                </c:pt>
                <c:pt idx="3750">
                  <c:v>96.017699115044252</c:v>
                </c:pt>
                <c:pt idx="3751">
                  <c:v>96.017699115044252</c:v>
                </c:pt>
                <c:pt idx="3752">
                  <c:v>96.017699115044252</c:v>
                </c:pt>
                <c:pt idx="3753">
                  <c:v>96.017699115044252</c:v>
                </c:pt>
                <c:pt idx="3754">
                  <c:v>96.017699115044252</c:v>
                </c:pt>
                <c:pt idx="3755">
                  <c:v>96.017699115044252</c:v>
                </c:pt>
                <c:pt idx="3756">
                  <c:v>96.017699115044252</c:v>
                </c:pt>
                <c:pt idx="3757">
                  <c:v>96.017699115044252</c:v>
                </c:pt>
                <c:pt idx="3758">
                  <c:v>96.017699115044252</c:v>
                </c:pt>
                <c:pt idx="3759">
                  <c:v>96.017699115044252</c:v>
                </c:pt>
                <c:pt idx="3760">
                  <c:v>96.017699115044252</c:v>
                </c:pt>
                <c:pt idx="3761">
                  <c:v>96.017699115044252</c:v>
                </c:pt>
                <c:pt idx="3762">
                  <c:v>96.017699115044252</c:v>
                </c:pt>
                <c:pt idx="3763">
                  <c:v>96.017699115044252</c:v>
                </c:pt>
                <c:pt idx="3764">
                  <c:v>96.017699115044252</c:v>
                </c:pt>
                <c:pt idx="3765">
                  <c:v>96.017699115044252</c:v>
                </c:pt>
                <c:pt idx="3766">
                  <c:v>96.017699115044252</c:v>
                </c:pt>
                <c:pt idx="3767">
                  <c:v>96.017699115044252</c:v>
                </c:pt>
                <c:pt idx="3768">
                  <c:v>96.017699115044252</c:v>
                </c:pt>
                <c:pt idx="3769">
                  <c:v>96.017699115044252</c:v>
                </c:pt>
                <c:pt idx="3770">
                  <c:v>96.017699115044252</c:v>
                </c:pt>
                <c:pt idx="3771">
                  <c:v>96.017699115044252</c:v>
                </c:pt>
                <c:pt idx="3772">
                  <c:v>96.017699115044252</c:v>
                </c:pt>
                <c:pt idx="3773">
                  <c:v>96.017699115044252</c:v>
                </c:pt>
                <c:pt idx="3774">
                  <c:v>96.017699115044252</c:v>
                </c:pt>
                <c:pt idx="3775">
                  <c:v>96.017699115044252</c:v>
                </c:pt>
                <c:pt idx="3776">
                  <c:v>96.017699115044252</c:v>
                </c:pt>
                <c:pt idx="3777">
                  <c:v>96.017699115044252</c:v>
                </c:pt>
                <c:pt idx="3778">
                  <c:v>96.017699115044252</c:v>
                </c:pt>
                <c:pt idx="3779">
                  <c:v>96.017699115044252</c:v>
                </c:pt>
                <c:pt idx="3780">
                  <c:v>96.017699115044252</c:v>
                </c:pt>
                <c:pt idx="3781">
                  <c:v>96.017699115044252</c:v>
                </c:pt>
                <c:pt idx="3782">
                  <c:v>96.017699115044252</c:v>
                </c:pt>
                <c:pt idx="3783">
                  <c:v>96.017699115044252</c:v>
                </c:pt>
                <c:pt idx="3784">
                  <c:v>96.017699115044252</c:v>
                </c:pt>
                <c:pt idx="3785">
                  <c:v>96.017699115044252</c:v>
                </c:pt>
                <c:pt idx="3786">
                  <c:v>96.017699115044252</c:v>
                </c:pt>
                <c:pt idx="3787">
                  <c:v>96.017699115044252</c:v>
                </c:pt>
                <c:pt idx="3788">
                  <c:v>96.017699115044252</c:v>
                </c:pt>
                <c:pt idx="3789">
                  <c:v>96.017699115044252</c:v>
                </c:pt>
                <c:pt idx="3790">
                  <c:v>96.017699115044252</c:v>
                </c:pt>
                <c:pt idx="3791">
                  <c:v>96.017699115044252</c:v>
                </c:pt>
                <c:pt idx="3792">
                  <c:v>96.017699115044252</c:v>
                </c:pt>
                <c:pt idx="3793">
                  <c:v>96.017699115044252</c:v>
                </c:pt>
                <c:pt idx="3794">
                  <c:v>96.017699115044252</c:v>
                </c:pt>
                <c:pt idx="3795">
                  <c:v>96.017699115044252</c:v>
                </c:pt>
                <c:pt idx="3796">
                  <c:v>96.017699115044252</c:v>
                </c:pt>
                <c:pt idx="3797">
                  <c:v>96.017699115044252</c:v>
                </c:pt>
                <c:pt idx="3798">
                  <c:v>96.017699115044252</c:v>
                </c:pt>
                <c:pt idx="3799">
                  <c:v>96.017699115044252</c:v>
                </c:pt>
                <c:pt idx="3800">
                  <c:v>96.017699115044252</c:v>
                </c:pt>
                <c:pt idx="3801">
                  <c:v>96.017699115044252</c:v>
                </c:pt>
                <c:pt idx="3802">
                  <c:v>96.017699115044252</c:v>
                </c:pt>
                <c:pt idx="3803">
                  <c:v>96.017699115044252</c:v>
                </c:pt>
                <c:pt idx="3804">
                  <c:v>96.017699115044252</c:v>
                </c:pt>
                <c:pt idx="3805">
                  <c:v>96.017699115044252</c:v>
                </c:pt>
                <c:pt idx="3806">
                  <c:v>96.017699115044252</c:v>
                </c:pt>
                <c:pt idx="3807">
                  <c:v>96.017699115044252</c:v>
                </c:pt>
                <c:pt idx="3808">
                  <c:v>96.017699115044252</c:v>
                </c:pt>
                <c:pt idx="3809">
                  <c:v>96.017699115044252</c:v>
                </c:pt>
                <c:pt idx="3810">
                  <c:v>96.017699115044252</c:v>
                </c:pt>
                <c:pt idx="3811">
                  <c:v>96.017699115044252</c:v>
                </c:pt>
                <c:pt idx="3812">
                  <c:v>96.017699115044252</c:v>
                </c:pt>
                <c:pt idx="3813">
                  <c:v>96.017699115044252</c:v>
                </c:pt>
                <c:pt idx="3814">
                  <c:v>96.017699115044252</c:v>
                </c:pt>
                <c:pt idx="3815">
                  <c:v>96.017699115044252</c:v>
                </c:pt>
                <c:pt idx="3816">
                  <c:v>96.017699115044252</c:v>
                </c:pt>
                <c:pt idx="3817">
                  <c:v>96.017699115044252</c:v>
                </c:pt>
                <c:pt idx="3818">
                  <c:v>96.017699115044252</c:v>
                </c:pt>
                <c:pt idx="3819">
                  <c:v>96.017699115044252</c:v>
                </c:pt>
                <c:pt idx="3820">
                  <c:v>96.017699115044252</c:v>
                </c:pt>
                <c:pt idx="3821">
                  <c:v>96.017699115044252</c:v>
                </c:pt>
                <c:pt idx="3822">
                  <c:v>96.017699115044252</c:v>
                </c:pt>
                <c:pt idx="3823">
                  <c:v>96.017699115044252</c:v>
                </c:pt>
                <c:pt idx="3824">
                  <c:v>96.017699115044252</c:v>
                </c:pt>
                <c:pt idx="3825">
                  <c:v>96.017699115044252</c:v>
                </c:pt>
                <c:pt idx="3826">
                  <c:v>96.017699115044252</c:v>
                </c:pt>
                <c:pt idx="3827">
                  <c:v>96.017699115044252</c:v>
                </c:pt>
                <c:pt idx="3828">
                  <c:v>96.017699115044252</c:v>
                </c:pt>
                <c:pt idx="3829">
                  <c:v>96.017699115044252</c:v>
                </c:pt>
                <c:pt idx="3830">
                  <c:v>96.017699115044252</c:v>
                </c:pt>
                <c:pt idx="3831">
                  <c:v>96.017699115044252</c:v>
                </c:pt>
                <c:pt idx="3832">
                  <c:v>96.017699115044252</c:v>
                </c:pt>
                <c:pt idx="3833">
                  <c:v>96.017699115044252</c:v>
                </c:pt>
                <c:pt idx="3834">
                  <c:v>96.017699115044252</c:v>
                </c:pt>
                <c:pt idx="3835">
                  <c:v>96.017699115044252</c:v>
                </c:pt>
                <c:pt idx="3836">
                  <c:v>96.017699115044252</c:v>
                </c:pt>
                <c:pt idx="3837">
                  <c:v>96.017699115044252</c:v>
                </c:pt>
                <c:pt idx="3838">
                  <c:v>96.017699115044252</c:v>
                </c:pt>
                <c:pt idx="3839">
                  <c:v>96.017699115044252</c:v>
                </c:pt>
                <c:pt idx="3840">
                  <c:v>96.017699115044252</c:v>
                </c:pt>
                <c:pt idx="3841">
                  <c:v>96.017699115044252</c:v>
                </c:pt>
                <c:pt idx="3842">
                  <c:v>96.017699115044252</c:v>
                </c:pt>
                <c:pt idx="3843">
                  <c:v>96.017699115044252</c:v>
                </c:pt>
                <c:pt idx="3844">
                  <c:v>96.017699115044252</c:v>
                </c:pt>
                <c:pt idx="3845">
                  <c:v>96.017699115044252</c:v>
                </c:pt>
                <c:pt idx="3846">
                  <c:v>96.017699115044252</c:v>
                </c:pt>
                <c:pt idx="3847">
                  <c:v>96.017699115044252</c:v>
                </c:pt>
                <c:pt idx="3848">
                  <c:v>96.017699115044252</c:v>
                </c:pt>
                <c:pt idx="3849">
                  <c:v>96.017699115044252</c:v>
                </c:pt>
                <c:pt idx="3850">
                  <c:v>96.017699115044252</c:v>
                </c:pt>
                <c:pt idx="3851">
                  <c:v>96.017699115044252</c:v>
                </c:pt>
                <c:pt idx="3852">
                  <c:v>96.017699115044252</c:v>
                </c:pt>
                <c:pt idx="3853">
                  <c:v>96.017699115044252</c:v>
                </c:pt>
                <c:pt idx="3854">
                  <c:v>96.017699115044252</c:v>
                </c:pt>
                <c:pt idx="3855">
                  <c:v>96.017699115044252</c:v>
                </c:pt>
                <c:pt idx="3856">
                  <c:v>96.017699115044252</c:v>
                </c:pt>
                <c:pt idx="3857">
                  <c:v>96.017699115044252</c:v>
                </c:pt>
                <c:pt idx="3858">
                  <c:v>96.017699115044252</c:v>
                </c:pt>
                <c:pt idx="3859">
                  <c:v>96.017699115044252</c:v>
                </c:pt>
                <c:pt idx="3860">
                  <c:v>96.017699115044252</c:v>
                </c:pt>
                <c:pt idx="3861">
                  <c:v>96.017699115044252</c:v>
                </c:pt>
                <c:pt idx="3862">
                  <c:v>96.017699115044252</c:v>
                </c:pt>
                <c:pt idx="3863">
                  <c:v>96.460176991150433</c:v>
                </c:pt>
                <c:pt idx="3864">
                  <c:v>96.460176991150433</c:v>
                </c:pt>
                <c:pt idx="3865">
                  <c:v>96.460176991150433</c:v>
                </c:pt>
                <c:pt idx="3866">
                  <c:v>96.460176991150433</c:v>
                </c:pt>
                <c:pt idx="3867">
                  <c:v>96.460176991150433</c:v>
                </c:pt>
                <c:pt idx="3868">
                  <c:v>96.460176991150433</c:v>
                </c:pt>
                <c:pt idx="3869">
                  <c:v>96.460176991150433</c:v>
                </c:pt>
                <c:pt idx="3870">
                  <c:v>96.460176991150433</c:v>
                </c:pt>
                <c:pt idx="3871">
                  <c:v>96.460176991150433</c:v>
                </c:pt>
                <c:pt idx="3872">
                  <c:v>96.902654867256629</c:v>
                </c:pt>
                <c:pt idx="3873">
                  <c:v>96.902654867256629</c:v>
                </c:pt>
                <c:pt idx="3874">
                  <c:v>96.902654867256629</c:v>
                </c:pt>
                <c:pt idx="3875">
                  <c:v>96.902654867256629</c:v>
                </c:pt>
                <c:pt idx="3876">
                  <c:v>96.902654867256629</c:v>
                </c:pt>
                <c:pt idx="3877">
                  <c:v>96.902654867256629</c:v>
                </c:pt>
                <c:pt idx="3878">
                  <c:v>96.902654867256629</c:v>
                </c:pt>
                <c:pt idx="3879">
                  <c:v>96.902654867256629</c:v>
                </c:pt>
                <c:pt idx="3880">
                  <c:v>96.902654867256629</c:v>
                </c:pt>
                <c:pt idx="3881">
                  <c:v>96.902654867256629</c:v>
                </c:pt>
                <c:pt idx="3882">
                  <c:v>96.902654867256629</c:v>
                </c:pt>
                <c:pt idx="3883">
                  <c:v>96.902654867256629</c:v>
                </c:pt>
                <c:pt idx="3884">
                  <c:v>96.902654867256629</c:v>
                </c:pt>
                <c:pt idx="3885">
                  <c:v>96.902654867256629</c:v>
                </c:pt>
                <c:pt idx="3886">
                  <c:v>96.902654867256629</c:v>
                </c:pt>
                <c:pt idx="3887">
                  <c:v>96.902654867256629</c:v>
                </c:pt>
                <c:pt idx="3888">
                  <c:v>96.902654867256629</c:v>
                </c:pt>
                <c:pt idx="3889">
                  <c:v>96.902654867256629</c:v>
                </c:pt>
                <c:pt idx="3890">
                  <c:v>96.902654867256629</c:v>
                </c:pt>
                <c:pt idx="3891">
                  <c:v>96.902654867256629</c:v>
                </c:pt>
                <c:pt idx="3892">
                  <c:v>96.902654867256629</c:v>
                </c:pt>
                <c:pt idx="3893">
                  <c:v>96.902654867256629</c:v>
                </c:pt>
                <c:pt idx="3894">
                  <c:v>96.902654867256629</c:v>
                </c:pt>
                <c:pt idx="3895">
                  <c:v>96.902654867256629</c:v>
                </c:pt>
                <c:pt idx="3896">
                  <c:v>96.902654867256629</c:v>
                </c:pt>
                <c:pt idx="3897">
                  <c:v>96.902654867256629</c:v>
                </c:pt>
                <c:pt idx="3898">
                  <c:v>96.902654867256629</c:v>
                </c:pt>
                <c:pt idx="3899">
                  <c:v>96.902654867256629</c:v>
                </c:pt>
                <c:pt idx="3900">
                  <c:v>96.902654867256629</c:v>
                </c:pt>
                <c:pt idx="3901">
                  <c:v>96.902654867256629</c:v>
                </c:pt>
                <c:pt idx="3902">
                  <c:v>96.902654867256629</c:v>
                </c:pt>
                <c:pt idx="3903">
                  <c:v>96.902654867256629</c:v>
                </c:pt>
                <c:pt idx="3904">
                  <c:v>96.902654867256629</c:v>
                </c:pt>
                <c:pt idx="3905">
                  <c:v>96.902654867256629</c:v>
                </c:pt>
                <c:pt idx="3906">
                  <c:v>96.902654867256629</c:v>
                </c:pt>
                <c:pt idx="3907">
                  <c:v>96.902654867256629</c:v>
                </c:pt>
                <c:pt idx="3908">
                  <c:v>96.902654867256629</c:v>
                </c:pt>
                <c:pt idx="3909">
                  <c:v>96.902654867256629</c:v>
                </c:pt>
                <c:pt idx="3910">
                  <c:v>96.902654867256629</c:v>
                </c:pt>
                <c:pt idx="3911">
                  <c:v>97.345132743362825</c:v>
                </c:pt>
                <c:pt idx="3912">
                  <c:v>97.345132743362825</c:v>
                </c:pt>
                <c:pt idx="3913">
                  <c:v>97.345132743362825</c:v>
                </c:pt>
                <c:pt idx="3914">
                  <c:v>97.345132743362825</c:v>
                </c:pt>
                <c:pt idx="3915">
                  <c:v>97.345132743362825</c:v>
                </c:pt>
                <c:pt idx="3916">
                  <c:v>97.345132743362825</c:v>
                </c:pt>
                <c:pt idx="3917">
                  <c:v>97.345132743362825</c:v>
                </c:pt>
                <c:pt idx="3918">
                  <c:v>97.345132743362825</c:v>
                </c:pt>
                <c:pt idx="3919">
                  <c:v>97.345132743362825</c:v>
                </c:pt>
                <c:pt idx="3920">
                  <c:v>97.345132743362825</c:v>
                </c:pt>
                <c:pt idx="3921">
                  <c:v>97.345132743362825</c:v>
                </c:pt>
                <c:pt idx="3922">
                  <c:v>97.345132743362825</c:v>
                </c:pt>
                <c:pt idx="3923">
                  <c:v>97.345132743362825</c:v>
                </c:pt>
                <c:pt idx="3924">
                  <c:v>97.345132743362825</c:v>
                </c:pt>
                <c:pt idx="3925">
                  <c:v>97.345132743362825</c:v>
                </c:pt>
                <c:pt idx="3926">
                  <c:v>97.345132743362825</c:v>
                </c:pt>
                <c:pt idx="3927">
                  <c:v>97.345132743362825</c:v>
                </c:pt>
                <c:pt idx="3928">
                  <c:v>97.345132743362825</c:v>
                </c:pt>
                <c:pt idx="3929">
                  <c:v>97.345132743362825</c:v>
                </c:pt>
                <c:pt idx="3930">
                  <c:v>97.345132743362825</c:v>
                </c:pt>
                <c:pt idx="3931">
                  <c:v>97.345132743362825</c:v>
                </c:pt>
                <c:pt idx="3932">
                  <c:v>97.345132743362825</c:v>
                </c:pt>
                <c:pt idx="3933">
                  <c:v>97.345132743362825</c:v>
                </c:pt>
                <c:pt idx="3934">
                  <c:v>97.345132743362825</c:v>
                </c:pt>
                <c:pt idx="3935">
                  <c:v>97.345132743362825</c:v>
                </c:pt>
                <c:pt idx="3936">
                  <c:v>97.345132743362825</c:v>
                </c:pt>
                <c:pt idx="3937">
                  <c:v>97.345132743362825</c:v>
                </c:pt>
                <c:pt idx="3938">
                  <c:v>97.345132743362825</c:v>
                </c:pt>
                <c:pt idx="3939">
                  <c:v>97.345132743362825</c:v>
                </c:pt>
                <c:pt idx="3940">
                  <c:v>97.345132743362825</c:v>
                </c:pt>
                <c:pt idx="3941">
                  <c:v>97.345132743362825</c:v>
                </c:pt>
                <c:pt idx="3942">
                  <c:v>97.345132743362825</c:v>
                </c:pt>
                <c:pt idx="3943">
                  <c:v>97.345132743362825</c:v>
                </c:pt>
                <c:pt idx="3944">
                  <c:v>97.345132743362825</c:v>
                </c:pt>
                <c:pt idx="3945">
                  <c:v>97.345132743362825</c:v>
                </c:pt>
                <c:pt idx="3946">
                  <c:v>97.345132743362825</c:v>
                </c:pt>
                <c:pt idx="3947">
                  <c:v>97.345132743362825</c:v>
                </c:pt>
                <c:pt idx="3948">
                  <c:v>97.345132743362825</c:v>
                </c:pt>
                <c:pt idx="3949">
                  <c:v>97.345132743362825</c:v>
                </c:pt>
                <c:pt idx="3950">
                  <c:v>97.345132743362825</c:v>
                </c:pt>
                <c:pt idx="3951">
                  <c:v>97.345132743362825</c:v>
                </c:pt>
                <c:pt idx="3952">
                  <c:v>97.345132743362825</c:v>
                </c:pt>
                <c:pt idx="3953">
                  <c:v>97.345132743362825</c:v>
                </c:pt>
                <c:pt idx="3954">
                  <c:v>97.345132743362825</c:v>
                </c:pt>
                <c:pt idx="3955">
                  <c:v>97.345132743362825</c:v>
                </c:pt>
                <c:pt idx="3956">
                  <c:v>97.345132743362825</c:v>
                </c:pt>
                <c:pt idx="3957">
                  <c:v>97.345132743362825</c:v>
                </c:pt>
                <c:pt idx="3958">
                  <c:v>97.345132743362825</c:v>
                </c:pt>
                <c:pt idx="3959">
                  <c:v>97.345132743362825</c:v>
                </c:pt>
                <c:pt idx="3960">
                  <c:v>97.345132743362825</c:v>
                </c:pt>
                <c:pt idx="3961">
                  <c:v>97.345132743362825</c:v>
                </c:pt>
                <c:pt idx="3962">
                  <c:v>97.345132743362825</c:v>
                </c:pt>
                <c:pt idx="3963">
                  <c:v>97.345132743362825</c:v>
                </c:pt>
                <c:pt idx="3964">
                  <c:v>97.345132743362825</c:v>
                </c:pt>
                <c:pt idx="3965">
                  <c:v>97.345132743362825</c:v>
                </c:pt>
                <c:pt idx="3966">
                  <c:v>97.345132743362825</c:v>
                </c:pt>
                <c:pt idx="3967">
                  <c:v>97.345132743362825</c:v>
                </c:pt>
                <c:pt idx="3968">
                  <c:v>97.345132743362825</c:v>
                </c:pt>
                <c:pt idx="3969">
                  <c:v>97.345132743362825</c:v>
                </c:pt>
                <c:pt idx="3970">
                  <c:v>97.345132743362825</c:v>
                </c:pt>
                <c:pt idx="3971">
                  <c:v>97.345132743362825</c:v>
                </c:pt>
                <c:pt idx="3972">
                  <c:v>97.345132743362825</c:v>
                </c:pt>
                <c:pt idx="3973">
                  <c:v>97.345132743362825</c:v>
                </c:pt>
                <c:pt idx="3974">
                  <c:v>97.345132743362825</c:v>
                </c:pt>
                <c:pt idx="3975">
                  <c:v>97.345132743362825</c:v>
                </c:pt>
                <c:pt idx="3976">
                  <c:v>97.345132743362825</c:v>
                </c:pt>
                <c:pt idx="3977">
                  <c:v>97.345132743362825</c:v>
                </c:pt>
                <c:pt idx="3978">
                  <c:v>97.345132743362825</c:v>
                </c:pt>
                <c:pt idx="3979">
                  <c:v>97.345132743362825</c:v>
                </c:pt>
                <c:pt idx="3980">
                  <c:v>97.345132743362825</c:v>
                </c:pt>
                <c:pt idx="3981">
                  <c:v>97.345132743362825</c:v>
                </c:pt>
                <c:pt idx="3982">
                  <c:v>97.345132743362825</c:v>
                </c:pt>
                <c:pt idx="3983">
                  <c:v>97.345132743362825</c:v>
                </c:pt>
                <c:pt idx="3984">
                  <c:v>97.345132743362825</c:v>
                </c:pt>
                <c:pt idx="3985">
                  <c:v>97.345132743362825</c:v>
                </c:pt>
                <c:pt idx="3986">
                  <c:v>97.345132743362825</c:v>
                </c:pt>
                <c:pt idx="3987">
                  <c:v>97.345132743362825</c:v>
                </c:pt>
                <c:pt idx="3988">
                  <c:v>97.345132743362825</c:v>
                </c:pt>
                <c:pt idx="3989">
                  <c:v>97.345132743362825</c:v>
                </c:pt>
                <c:pt idx="3990">
                  <c:v>97.345132743362825</c:v>
                </c:pt>
                <c:pt idx="3991">
                  <c:v>97.345132743362825</c:v>
                </c:pt>
                <c:pt idx="3992">
                  <c:v>97.345132743362825</c:v>
                </c:pt>
                <c:pt idx="3993">
                  <c:v>97.345132743362825</c:v>
                </c:pt>
                <c:pt idx="3994">
                  <c:v>97.345132743362825</c:v>
                </c:pt>
                <c:pt idx="3995">
                  <c:v>97.345132743362825</c:v>
                </c:pt>
                <c:pt idx="3996">
                  <c:v>97.345132743362825</c:v>
                </c:pt>
                <c:pt idx="3997">
                  <c:v>97.345132743362825</c:v>
                </c:pt>
                <c:pt idx="3998">
                  <c:v>97.345132743362825</c:v>
                </c:pt>
                <c:pt idx="3999">
                  <c:v>97.345132743362825</c:v>
                </c:pt>
                <c:pt idx="4000">
                  <c:v>97.345132743362825</c:v>
                </c:pt>
                <c:pt idx="4001">
                  <c:v>97.345132743362825</c:v>
                </c:pt>
                <c:pt idx="4002">
                  <c:v>97.345132743362825</c:v>
                </c:pt>
                <c:pt idx="4003">
                  <c:v>97.345132743362825</c:v>
                </c:pt>
                <c:pt idx="4004">
                  <c:v>97.345132743362825</c:v>
                </c:pt>
                <c:pt idx="4005">
                  <c:v>97.345132743362825</c:v>
                </c:pt>
                <c:pt idx="4006">
                  <c:v>97.345132743362825</c:v>
                </c:pt>
                <c:pt idx="4007">
                  <c:v>97.345132743362825</c:v>
                </c:pt>
                <c:pt idx="4008">
                  <c:v>97.345132743362825</c:v>
                </c:pt>
                <c:pt idx="4009">
                  <c:v>97.345132743362825</c:v>
                </c:pt>
                <c:pt idx="4010">
                  <c:v>97.345132743362825</c:v>
                </c:pt>
                <c:pt idx="4011">
                  <c:v>97.345132743362825</c:v>
                </c:pt>
                <c:pt idx="4012">
                  <c:v>97.345132743362825</c:v>
                </c:pt>
                <c:pt idx="4013">
                  <c:v>97.345132743362825</c:v>
                </c:pt>
                <c:pt idx="4014">
                  <c:v>97.345132743362825</c:v>
                </c:pt>
                <c:pt idx="4015">
                  <c:v>97.345132743362825</c:v>
                </c:pt>
                <c:pt idx="4016">
                  <c:v>97.345132743362825</c:v>
                </c:pt>
                <c:pt idx="4017">
                  <c:v>97.345132743362825</c:v>
                </c:pt>
                <c:pt idx="4018">
                  <c:v>97.345132743362825</c:v>
                </c:pt>
                <c:pt idx="4019">
                  <c:v>97.345132743362825</c:v>
                </c:pt>
                <c:pt idx="4020">
                  <c:v>97.345132743362825</c:v>
                </c:pt>
                <c:pt idx="4021">
                  <c:v>97.345132743362825</c:v>
                </c:pt>
                <c:pt idx="4022">
                  <c:v>97.345132743362825</c:v>
                </c:pt>
                <c:pt idx="4023">
                  <c:v>97.345132743362825</c:v>
                </c:pt>
                <c:pt idx="4024">
                  <c:v>97.345132743362825</c:v>
                </c:pt>
                <c:pt idx="4025">
                  <c:v>97.345132743362825</c:v>
                </c:pt>
                <c:pt idx="4026">
                  <c:v>97.345132743362825</c:v>
                </c:pt>
                <c:pt idx="4027">
                  <c:v>97.345132743362825</c:v>
                </c:pt>
                <c:pt idx="4028">
                  <c:v>97.345132743362825</c:v>
                </c:pt>
                <c:pt idx="4029">
                  <c:v>97.345132743362825</c:v>
                </c:pt>
                <c:pt idx="4030">
                  <c:v>97.345132743362825</c:v>
                </c:pt>
                <c:pt idx="4031">
                  <c:v>97.345132743362825</c:v>
                </c:pt>
                <c:pt idx="4032">
                  <c:v>97.345132743362825</c:v>
                </c:pt>
                <c:pt idx="4033">
                  <c:v>97.345132743362825</c:v>
                </c:pt>
                <c:pt idx="4034">
                  <c:v>97.345132743362825</c:v>
                </c:pt>
                <c:pt idx="4035">
                  <c:v>97.345132743362825</c:v>
                </c:pt>
                <c:pt idx="4036">
                  <c:v>97.345132743362825</c:v>
                </c:pt>
                <c:pt idx="4037">
                  <c:v>97.345132743362825</c:v>
                </c:pt>
                <c:pt idx="4038">
                  <c:v>97.345132743362825</c:v>
                </c:pt>
                <c:pt idx="4039">
                  <c:v>97.345132743362825</c:v>
                </c:pt>
                <c:pt idx="4040">
                  <c:v>97.345132743362825</c:v>
                </c:pt>
                <c:pt idx="4041">
                  <c:v>97.345132743362825</c:v>
                </c:pt>
                <c:pt idx="4042">
                  <c:v>97.345132743362825</c:v>
                </c:pt>
                <c:pt idx="4043">
                  <c:v>97.345132743362825</c:v>
                </c:pt>
                <c:pt idx="4044">
                  <c:v>97.345132743362825</c:v>
                </c:pt>
                <c:pt idx="4045">
                  <c:v>97.345132743362825</c:v>
                </c:pt>
                <c:pt idx="4046">
                  <c:v>97.345132743362825</c:v>
                </c:pt>
                <c:pt idx="4047">
                  <c:v>97.345132743362825</c:v>
                </c:pt>
                <c:pt idx="4048">
                  <c:v>97.345132743362825</c:v>
                </c:pt>
                <c:pt idx="4049">
                  <c:v>97.345132743362825</c:v>
                </c:pt>
                <c:pt idx="4050">
                  <c:v>97.345132743362825</c:v>
                </c:pt>
                <c:pt idx="4051">
                  <c:v>97.345132743362825</c:v>
                </c:pt>
                <c:pt idx="4052">
                  <c:v>97.345132743362825</c:v>
                </c:pt>
                <c:pt idx="4053">
                  <c:v>97.345132743362825</c:v>
                </c:pt>
                <c:pt idx="4054">
                  <c:v>97.345132743362825</c:v>
                </c:pt>
                <c:pt idx="4055">
                  <c:v>97.345132743362825</c:v>
                </c:pt>
                <c:pt idx="4056">
                  <c:v>97.345132743362825</c:v>
                </c:pt>
                <c:pt idx="4057">
                  <c:v>97.345132743362825</c:v>
                </c:pt>
                <c:pt idx="4058">
                  <c:v>97.345132743362825</c:v>
                </c:pt>
                <c:pt idx="4059">
                  <c:v>97.345132743362825</c:v>
                </c:pt>
                <c:pt idx="4060">
                  <c:v>97.345132743362825</c:v>
                </c:pt>
                <c:pt idx="4061">
                  <c:v>97.345132743362825</c:v>
                </c:pt>
                <c:pt idx="4062">
                  <c:v>97.345132743362825</c:v>
                </c:pt>
                <c:pt idx="4063">
                  <c:v>97.345132743362825</c:v>
                </c:pt>
                <c:pt idx="4064">
                  <c:v>97.345132743362825</c:v>
                </c:pt>
                <c:pt idx="4065">
                  <c:v>97.345132743362825</c:v>
                </c:pt>
                <c:pt idx="4066">
                  <c:v>97.345132743362825</c:v>
                </c:pt>
                <c:pt idx="4067">
                  <c:v>97.345132743362825</c:v>
                </c:pt>
                <c:pt idx="4068">
                  <c:v>97.345132743362825</c:v>
                </c:pt>
                <c:pt idx="4069">
                  <c:v>97.345132743362825</c:v>
                </c:pt>
                <c:pt idx="4070">
                  <c:v>97.345132743362825</c:v>
                </c:pt>
                <c:pt idx="4071">
                  <c:v>97.345132743362825</c:v>
                </c:pt>
                <c:pt idx="4072">
                  <c:v>97.345132743362825</c:v>
                </c:pt>
                <c:pt idx="4073">
                  <c:v>97.345132743362825</c:v>
                </c:pt>
                <c:pt idx="4074">
                  <c:v>97.345132743362825</c:v>
                </c:pt>
                <c:pt idx="4075">
                  <c:v>97.345132743362825</c:v>
                </c:pt>
                <c:pt idx="4076">
                  <c:v>97.345132743362825</c:v>
                </c:pt>
                <c:pt idx="4077">
                  <c:v>97.345132743362825</c:v>
                </c:pt>
                <c:pt idx="4078">
                  <c:v>97.345132743362825</c:v>
                </c:pt>
                <c:pt idx="4079">
                  <c:v>97.345132743362825</c:v>
                </c:pt>
                <c:pt idx="4080">
                  <c:v>97.345132743362825</c:v>
                </c:pt>
                <c:pt idx="4081">
                  <c:v>97.345132743362825</c:v>
                </c:pt>
                <c:pt idx="4082">
                  <c:v>97.345132743362825</c:v>
                </c:pt>
                <c:pt idx="4083">
                  <c:v>97.345132743362825</c:v>
                </c:pt>
                <c:pt idx="4084">
                  <c:v>97.345132743362825</c:v>
                </c:pt>
                <c:pt idx="4085">
                  <c:v>97.345132743362825</c:v>
                </c:pt>
                <c:pt idx="4086">
                  <c:v>97.345132743362825</c:v>
                </c:pt>
                <c:pt idx="4087">
                  <c:v>97.345132743362825</c:v>
                </c:pt>
                <c:pt idx="4088">
                  <c:v>97.345132743362825</c:v>
                </c:pt>
                <c:pt idx="4089">
                  <c:v>97.345132743362825</c:v>
                </c:pt>
                <c:pt idx="4090">
                  <c:v>97.345132743362825</c:v>
                </c:pt>
                <c:pt idx="4091">
                  <c:v>97.345132743362825</c:v>
                </c:pt>
                <c:pt idx="4092">
                  <c:v>97.345132743362825</c:v>
                </c:pt>
                <c:pt idx="4093">
                  <c:v>97.345132743362825</c:v>
                </c:pt>
                <c:pt idx="4094">
                  <c:v>97.345132743362825</c:v>
                </c:pt>
                <c:pt idx="4095">
                  <c:v>97.345132743362825</c:v>
                </c:pt>
                <c:pt idx="4096">
                  <c:v>97.345132743362825</c:v>
                </c:pt>
                <c:pt idx="4097">
                  <c:v>97.345132743362825</c:v>
                </c:pt>
                <c:pt idx="4098">
                  <c:v>97.345132743362825</c:v>
                </c:pt>
                <c:pt idx="4099">
                  <c:v>97.345132743362825</c:v>
                </c:pt>
                <c:pt idx="4100">
                  <c:v>97.345132743362825</c:v>
                </c:pt>
                <c:pt idx="4101">
                  <c:v>97.345132743362825</c:v>
                </c:pt>
                <c:pt idx="4102">
                  <c:v>97.345132743362825</c:v>
                </c:pt>
                <c:pt idx="4103">
                  <c:v>97.345132743362825</c:v>
                </c:pt>
                <c:pt idx="4104">
                  <c:v>97.345132743362825</c:v>
                </c:pt>
                <c:pt idx="4105">
                  <c:v>97.345132743362825</c:v>
                </c:pt>
                <c:pt idx="4106">
                  <c:v>97.345132743362825</c:v>
                </c:pt>
                <c:pt idx="4107">
                  <c:v>97.345132743362825</c:v>
                </c:pt>
                <c:pt idx="4108">
                  <c:v>97.345132743362825</c:v>
                </c:pt>
                <c:pt idx="4109">
                  <c:v>97.345132743362825</c:v>
                </c:pt>
                <c:pt idx="4110">
                  <c:v>97.345132743362825</c:v>
                </c:pt>
                <c:pt idx="4111">
                  <c:v>97.345132743362825</c:v>
                </c:pt>
                <c:pt idx="4112">
                  <c:v>97.345132743362825</c:v>
                </c:pt>
                <c:pt idx="4113">
                  <c:v>97.345132743362825</c:v>
                </c:pt>
                <c:pt idx="4114">
                  <c:v>97.345132743362825</c:v>
                </c:pt>
                <c:pt idx="4115">
                  <c:v>97.345132743362825</c:v>
                </c:pt>
                <c:pt idx="4116">
                  <c:v>97.345132743362825</c:v>
                </c:pt>
                <c:pt idx="4117">
                  <c:v>97.345132743362825</c:v>
                </c:pt>
                <c:pt idx="4118">
                  <c:v>97.345132743362825</c:v>
                </c:pt>
                <c:pt idx="4119">
                  <c:v>97.345132743362825</c:v>
                </c:pt>
                <c:pt idx="4120">
                  <c:v>97.345132743362825</c:v>
                </c:pt>
                <c:pt idx="4121">
                  <c:v>97.345132743362825</c:v>
                </c:pt>
                <c:pt idx="4122">
                  <c:v>97.345132743362825</c:v>
                </c:pt>
                <c:pt idx="4123">
                  <c:v>97.345132743362825</c:v>
                </c:pt>
                <c:pt idx="4124">
                  <c:v>97.345132743362825</c:v>
                </c:pt>
                <c:pt idx="4125">
                  <c:v>97.345132743362825</c:v>
                </c:pt>
                <c:pt idx="4126">
                  <c:v>97.345132743362825</c:v>
                </c:pt>
                <c:pt idx="4127">
                  <c:v>97.345132743362825</c:v>
                </c:pt>
                <c:pt idx="4128">
                  <c:v>97.345132743362825</c:v>
                </c:pt>
                <c:pt idx="4129">
                  <c:v>97.345132743362825</c:v>
                </c:pt>
                <c:pt idx="4130">
                  <c:v>97.345132743362825</c:v>
                </c:pt>
                <c:pt idx="4131">
                  <c:v>97.345132743362825</c:v>
                </c:pt>
                <c:pt idx="4132">
                  <c:v>97.345132743362825</c:v>
                </c:pt>
                <c:pt idx="4133">
                  <c:v>97.345132743362825</c:v>
                </c:pt>
                <c:pt idx="4134">
                  <c:v>97.345132743362825</c:v>
                </c:pt>
                <c:pt idx="4135">
                  <c:v>97.345132743362825</c:v>
                </c:pt>
                <c:pt idx="4136">
                  <c:v>97.345132743362825</c:v>
                </c:pt>
                <c:pt idx="4137">
                  <c:v>97.345132743362825</c:v>
                </c:pt>
                <c:pt idx="4138">
                  <c:v>97.345132743362825</c:v>
                </c:pt>
                <c:pt idx="4139">
                  <c:v>97.345132743362825</c:v>
                </c:pt>
                <c:pt idx="4140">
                  <c:v>97.345132743362825</c:v>
                </c:pt>
                <c:pt idx="4141">
                  <c:v>97.787610619469021</c:v>
                </c:pt>
                <c:pt idx="4142">
                  <c:v>97.787610619469021</c:v>
                </c:pt>
                <c:pt idx="4143">
                  <c:v>97.787610619469021</c:v>
                </c:pt>
                <c:pt idx="4144">
                  <c:v>97.787610619469021</c:v>
                </c:pt>
                <c:pt idx="4145">
                  <c:v>97.787610619469021</c:v>
                </c:pt>
                <c:pt idx="4146">
                  <c:v>97.787610619469021</c:v>
                </c:pt>
                <c:pt idx="4147">
                  <c:v>97.787610619469021</c:v>
                </c:pt>
                <c:pt idx="4148">
                  <c:v>97.787610619469021</c:v>
                </c:pt>
                <c:pt idx="4149">
                  <c:v>97.787610619469021</c:v>
                </c:pt>
                <c:pt idx="4150">
                  <c:v>97.787610619469021</c:v>
                </c:pt>
                <c:pt idx="4151">
                  <c:v>97.787610619469021</c:v>
                </c:pt>
                <c:pt idx="4152">
                  <c:v>97.787610619469021</c:v>
                </c:pt>
                <c:pt idx="4153">
                  <c:v>97.787610619469021</c:v>
                </c:pt>
                <c:pt idx="4154">
                  <c:v>97.787610619469021</c:v>
                </c:pt>
                <c:pt idx="4155">
                  <c:v>97.787610619469021</c:v>
                </c:pt>
                <c:pt idx="4156">
                  <c:v>97.787610619469021</c:v>
                </c:pt>
                <c:pt idx="4157">
                  <c:v>97.787610619469021</c:v>
                </c:pt>
                <c:pt idx="4158">
                  <c:v>97.787610619469021</c:v>
                </c:pt>
                <c:pt idx="4159">
                  <c:v>97.787610619469021</c:v>
                </c:pt>
                <c:pt idx="4160">
                  <c:v>97.787610619469021</c:v>
                </c:pt>
                <c:pt idx="4161">
                  <c:v>97.787610619469021</c:v>
                </c:pt>
                <c:pt idx="4162">
                  <c:v>97.787610619469021</c:v>
                </c:pt>
                <c:pt idx="4163">
                  <c:v>97.787610619469021</c:v>
                </c:pt>
                <c:pt idx="4164">
                  <c:v>97.787610619469021</c:v>
                </c:pt>
                <c:pt idx="4165">
                  <c:v>97.787610619469021</c:v>
                </c:pt>
                <c:pt idx="4166">
                  <c:v>97.787610619469021</c:v>
                </c:pt>
                <c:pt idx="4167">
                  <c:v>97.787610619469021</c:v>
                </c:pt>
                <c:pt idx="4168">
                  <c:v>97.787610619469021</c:v>
                </c:pt>
                <c:pt idx="4169">
                  <c:v>97.787610619469021</c:v>
                </c:pt>
                <c:pt idx="4170">
                  <c:v>97.787610619469021</c:v>
                </c:pt>
                <c:pt idx="4171">
                  <c:v>97.787610619469021</c:v>
                </c:pt>
                <c:pt idx="4172">
                  <c:v>97.787610619469021</c:v>
                </c:pt>
                <c:pt idx="4173">
                  <c:v>97.787610619469021</c:v>
                </c:pt>
                <c:pt idx="4174">
                  <c:v>97.787610619469021</c:v>
                </c:pt>
                <c:pt idx="4175">
                  <c:v>97.787610619469021</c:v>
                </c:pt>
                <c:pt idx="4176">
                  <c:v>97.787610619469021</c:v>
                </c:pt>
                <c:pt idx="4177">
                  <c:v>97.787610619469021</c:v>
                </c:pt>
                <c:pt idx="4178">
                  <c:v>97.787610619469021</c:v>
                </c:pt>
                <c:pt idx="4179">
                  <c:v>97.787610619469021</c:v>
                </c:pt>
                <c:pt idx="4180">
                  <c:v>97.787610619469021</c:v>
                </c:pt>
                <c:pt idx="4181">
                  <c:v>97.787610619469021</c:v>
                </c:pt>
                <c:pt idx="4182">
                  <c:v>97.787610619469021</c:v>
                </c:pt>
                <c:pt idx="4183">
                  <c:v>97.787610619469021</c:v>
                </c:pt>
                <c:pt idx="4184">
                  <c:v>97.787610619469021</c:v>
                </c:pt>
                <c:pt idx="4185">
                  <c:v>97.787610619469021</c:v>
                </c:pt>
                <c:pt idx="4186">
                  <c:v>97.787610619469021</c:v>
                </c:pt>
                <c:pt idx="4187">
                  <c:v>97.787610619469021</c:v>
                </c:pt>
                <c:pt idx="4188">
                  <c:v>97.787610619469021</c:v>
                </c:pt>
                <c:pt idx="4189">
                  <c:v>97.787610619469021</c:v>
                </c:pt>
                <c:pt idx="4190">
                  <c:v>97.787610619469021</c:v>
                </c:pt>
                <c:pt idx="4191">
                  <c:v>97.787610619469021</c:v>
                </c:pt>
                <c:pt idx="4192">
                  <c:v>97.787610619469021</c:v>
                </c:pt>
                <c:pt idx="4193">
                  <c:v>97.787610619469021</c:v>
                </c:pt>
                <c:pt idx="4194">
                  <c:v>97.787610619469021</c:v>
                </c:pt>
                <c:pt idx="4195">
                  <c:v>97.787610619469021</c:v>
                </c:pt>
                <c:pt idx="4196">
                  <c:v>97.787610619469021</c:v>
                </c:pt>
                <c:pt idx="4197">
                  <c:v>97.787610619469021</c:v>
                </c:pt>
                <c:pt idx="4198">
                  <c:v>97.787610619469021</c:v>
                </c:pt>
                <c:pt idx="4199">
                  <c:v>97.787610619469021</c:v>
                </c:pt>
                <c:pt idx="4200">
                  <c:v>97.787610619469021</c:v>
                </c:pt>
                <c:pt idx="4201">
                  <c:v>97.787610619469021</c:v>
                </c:pt>
                <c:pt idx="4202">
                  <c:v>97.787610619469021</c:v>
                </c:pt>
                <c:pt idx="4203">
                  <c:v>97.787610619469021</c:v>
                </c:pt>
                <c:pt idx="4204">
                  <c:v>97.787610619469021</c:v>
                </c:pt>
                <c:pt idx="4205">
                  <c:v>97.787610619469021</c:v>
                </c:pt>
                <c:pt idx="4206">
                  <c:v>97.787610619469021</c:v>
                </c:pt>
                <c:pt idx="4207">
                  <c:v>97.787610619469021</c:v>
                </c:pt>
                <c:pt idx="4208">
                  <c:v>97.787610619469021</c:v>
                </c:pt>
                <c:pt idx="4209">
                  <c:v>97.787610619469021</c:v>
                </c:pt>
                <c:pt idx="4210">
                  <c:v>97.787610619469021</c:v>
                </c:pt>
                <c:pt idx="4211">
                  <c:v>97.787610619469021</c:v>
                </c:pt>
                <c:pt idx="4212">
                  <c:v>97.787610619469021</c:v>
                </c:pt>
                <c:pt idx="4213">
                  <c:v>97.787610619469021</c:v>
                </c:pt>
                <c:pt idx="4214">
                  <c:v>97.787610619469021</c:v>
                </c:pt>
                <c:pt idx="4215">
                  <c:v>97.787610619469021</c:v>
                </c:pt>
                <c:pt idx="4216">
                  <c:v>97.787610619469021</c:v>
                </c:pt>
                <c:pt idx="4217">
                  <c:v>97.787610619469021</c:v>
                </c:pt>
                <c:pt idx="4218">
                  <c:v>97.787610619469021</c:v>
                </c:pt>
                <c:pt idx="4219">
                  <c:v>97.787610619469021</c:v>
                </c:pt>
                <c:pt idx="4220">
                  <c:v>97.787610619469021</c:v>
                </c:pt>
                <c:pt idx="4221">
                  <c:v>97.787610619469021</c:v>
                </c:pt>
                <c:pt idx="4222">
                  <c:v>97.787610619469021</c:v>
                </c:pt>
                <c:pt idx="4223">
                  <c:v>97.787610619469021</c:v>
                </c:pt>
                <c:pt idx="4224">
                  <c:v>97.787610619469021</c:v>
                </c:pt>
                <c:pt idx="4225">
                  <c:v>97.787610619469021</c:v>
                </c:pt>
                <c:pt idx="4226">
                  <c:v>97.787610619469021</c:v>
                </c:pt>
                <c:pt idx="4227">
                  <c:v>97.787610619469021</c:v>
                </c:pt>
                <c:pt idx="4228">
                  <c:v>97.787610619469021</c:v>
                </c:pt>
                <c:pt idx="4229">
                  <c:v>97.787610619469021</c:v>
                </c:pt>
                <c:pt idx="4230">
                  <c:v>97.787610619469021</c:v>
                </c:pt>
                <c:pt idx="4231">
                  <c:v>97.787610619469021</c:v>
                </c:pt>
                <c:pt idx="4232">
                  <c:v>97.787610619469021</c:v>
                </c:pt>
                <c:pt idx="4233">
                  <c:v>97.787610619469021</c:v>
                </c:pt>
                <c:pt idx="4234">
                  <c:v>97.787610619469021</c:v>
                </c:pt>
                <c:pt idx="4235">
                  <c:v>97.787610619469021</c:v>
                </c:pt>
                <c:pt idx="4236">
                  <c:v>97.787610619469021</c:v>
                </c:pt>
                <c:pt idx="4237">
                  <c:v>97.787610619469021</c:v>
                </c:pt>
                <c:pt idx="4238">
                  <c:v>97.787610619469021</c:v>
                </c:pt>
                <c:pt idx="4239">
                  <c:v>97.787610619469021</c:v>
                </c:pt>
                <c:pt idx="4240">
                  <c:v>97.787610619469021</c:v>
                </c:pt>
                <c:pt idx="4241">
                  <c:v>97.787610619469021</c:v>
                </c:pt>
                <c:pt idx="4242">
                  <c:v>97.787610619469021</c:v>
                </c:pt>
                <c:pt idx="4243">
                  <c:v>97.787610619469021</c:v>
                </c:pt>
                <c:pt idx="4244">
                  <c:v>97.787610619469021</c:v>
                </c:pt>
                <c:pt idx="4245">
                  <c:v>97.787610619469021</c:v>
                </c:pt>
                <c:pt idx="4246">
                  <c:v>97.787610619469021</c:v>
                </c:pt>
                <c:pt idx="4247">
                  <c:v>97.787610619469021</c:v>
                </c:pt>
                <c:pt idx="4248">
                  <c:v>97.787610619469021</c:v>
                </c:pt>
                <c:pt idx="4249">
                  <c:v>97.787610619469021</c:v>
                </c:pt>
                <c:pt idx="4250">
                  <c:v>97.787610619469021</c:v>
                </c:pt>
                <c:pt idx="4251">
                  <c:v>97.787610619469021</c:v>
                </c:pt>
                <c:pt idx="4252">
                  <c:v>97.787610619469021</c:v>
                </c:pt>
                <c:pt idx="4253">
                  <c:v>97.787610619469021</c:v>
                </c:pt>
                <c:pt idx="4254">
                  <c:v>97.787610619469021</c:v>
                </c:pt>
                <c:pt idx="4255">
                  <c:v>97.787610619469021</c:v>
                </c:pt>
                <c:pt idx="4256">
                  <c:v>97.787610619469021</c:v>
                </c:pt>
                <c:pt idx="4257">
                  <c:v>97.787610619469021</c:v>
                </c:pt>
                <c:pt idx="4258">
                  <c:v>97.787610619469021</c:v>
                </c:pt>
                <c:pt idx="4259">
                  <c:v>97.787610619469021</c:v>
                </c:pt>
                <c:pt idx="4260">
                  <c:v>97.787610619469021</c:v>
                </c:pt>
                <c:pt idx="4261">
                  <c:v>97.787610619469021</c:v>
                </c:pt>
                <c:pt idx="4262">
                  <c:v>97.787610619469021</c:v>
                </c:pt>
                <c:pt idx="4263">
                  <c:v>97.787610619469021</c:v>
                </c:pt>
                <c:pt idx="4264">
                  <c:v>97.787610619469021</c:v>
                </c:pt>
                <c:pt idx="4265">
                  <c:v>97.787610619469021</c:v>
                </c:pt>
                <c:pt idx="4266">
                  <c:v>97.787610619469021</c:v>
                </c:pt>
                <c:pt idx="4267">
                  <c:v>97.787610619469021</c:v>
                </c:pt>
                <c:pt idx="4268">
                  <c:v>97.787610619469021</c:v>
                </c:pt>
                <c:pt idx="4269">
                  <c:v>97.787610619469021</c:v>
                </c:pt>
                <c:pt idx="4270">
                  <c:v>97.787610619469021</c:v>
                </c:pt>
                <c:pt idx="4271">
                  <c:v>97.787610619469021</c:v>
                </c:pt>
                <c:pt idx="4272">
                  <c:v>97.787610619469021</c:v>
                </c:pt>
                <c:pt idx="4273">
                  <c:v>97.787610619469021</c:v>
                </c:pt>
                <c:pt idx="4274">
                  <c:v>97.787610619469021</c:v>
                </c:pt>
                <c:pt idx="4275">
                  <c:v>97.787610619469021</c:v>
                </c:pt>
                <c:pt idx="4276">
                  <c:v>97.787610619469021</c:v>
                </c:pt>
                <c:pt idx="4277">
                  <c:v>97.787610619469021</c:v>
                </c:pt>
                <c:pt idx="4278">
                  <c:v>97.787610619469021</c:v>
                </c:pt>
                <c:pt idx="4279">
                  <c:v>97.787610619469021</c:v>
                </c:pt>
                <c:pt idx="4280">
                  <c:v>97.787610619469021</c:v>
                </c:pt>
                <c:pt idx="4281">
                  <c:v>97.787610619469021</c:v>
                </c:pt>
                <c:pt idx="4282">
                  <c:v>97.787610619469021</c:v>
                </c:pt>
                <c:pt idx="4283">
                  <c:v>97.787610619469021</c:v>
                </c:pt>
                <c:pt idx="4284">
                  <c:v>97.787610619469021</c:v>
                </c:pt>
                <c:pt idx="4285">
                  <c:v>97.787610619469021</c:v>
                </c:pt>
                <c:pt idx="4286">
                  <c:v>97.787610619469021</c:v>
                </c:pt>
                <c:pt idx="4287">
                  <c:v>97.787610619469021</c:v>
                </c:pt>
                <c:pt idx="4288">
                  <c:v>97.787610619469021</c:v>
                </c:pt>
                <c:pt idx="4289">
                  <c:v>97.787610619469021</c:v>
                </c:pt>
                <c:pt idx="4290">
                  <c:v>97.787610619469021</c:v>
                </c:pt>
                <c:pt idx="4291">
                  <c:v>97.787610619469021</c:v>
                </c:pt>
                <c:pt idx="4292">
                  <c:v>97.787610619469021</c:v>
                </c:pt>
                <c:pt idx="4293">
                  <c:v>97.787610619469021</c:v>
                </c:pt>
                <c:pt idx="4294">
                  <c:v>97.787610619469021</c:v>
                </c:pt>
                <c:pt idx="4295">
                  <c:v>97.787610619469021</c:v>
                </c:pt>
                <c:pt idx="4296">
                  <c:v>97.787610619469021</c:v>
                </c:pt>
                <c:pt idx="4297">
                  <c:v>97.787610619469021</c:v>
                </c:pt>
                <c:pt idx="4298">
                  <c:v>97.787610619469021</c:v>
                </c:pt>
                <c:pt idx="4299">
                  <c:v>97.787610619469021</c:v>
                </c:pt>
                <c:pt idx="4300">
                  <c:v>97.787610619469021</c:v>
                </c:pt>
                <c:pt idx="4301">
                  <c:v>97.787610619469021</c:v>
                </c:pt>
                <c:pt idx="4302">
                  <c:v>97.787610619469021</c:v>
                </c:pt>
                <c:pt idx="4303">
                  <c:v>97.787610619469021</c:v>
                </c:pt>
                <c:pt idx="4304">
                  <c:v>97.787610619469021</c:v>
                </c:pt>
                <c:pt idx="4305">
                  <c:v>97.787610619469021</c:v>
                </c:pt>
                <c:pt idx="4306">
                  <c:v>97.787610619469021</c:v>
                </c:pt>
                <c:pt idx="4307">
                  <c:v>98.230088495575217</c:v>
                </c:pt>
                <c:pt idx="4308">
                  <c:v>98.230088495575217</c:v>
                </c:pt>
                <c:pt idx="4309">
                  <c:v>98.230088495575217</c:v>
                </c:pt>
                <c:pt idx="4310">
                  <c:v>98.230088495575217</c:v>
                </c:pt>
                <c:pt idx="4311">
                  <c:v>98.230088495575217</c:v>
                </c:pt>
                <c:pt idx="4312">
                  <c:v>98.230088495575217</c:v>
                </c:pt>
                <c:pt idx="4313">
                  <c:v>98.230088495575217</c:v>
                </c:pt>
                <c:pt idx="4314">
                  <c:v>98.230088495575217</c:v>
                </c:pt>
                <c:pt idx="4315">
                  <c:v>98.230088495575217</c:v>
                </c:pt>
                <c:pt idx="4316">
                  <c:v>98.230088495575217</c:v>
                </c:pt>
                <c:pt idx="4317">
                  <c:v>98.230088495575217</c:v>
                </c:pt>
                <c:pt idx="4318">
                  <c:v>98.230088495575217</c:v>
                </c:pt>
                <c:pt idx="4319">
                  <c:v>98.230088495575217</c:v>
                </c:pt>
                <c:pt idx="4320">
                  <c:v>98.230088495575217</c:v>
                </c:pt>
                <c:pt idx="4321">
                  <c:v>98.230088495575217</c:v>
                </c:pt>
                <c:pt idx="4322">
                  <c:v>98.230088495575217</c:v>
                </c:pt>
                <c:pt idx="4323">
                  <c:v>98.230088495575217</c:v>
                </c:pt>
                <c:pt idx="4324">
                  <c:v>98.672566371681413</c:v>
                </c:pt>
                <c:pt idx="4325">
                  <c:v>99.115044247787608</c:v>
                </c:pt>
                <c:pt idx="4326">
                  <c:v>99.115044247787608</c:v>
                </c:pt>
                <c:pt idx="4327">
                  <c:v>99.115044247787608</c:v>
                </c:pt>
                <c:pt idx="4328">
                  <c:v>99.115044247787608</c:v>
                </c:pt>
                <c:pt idx="4329">
                  <c:v>99.115044247787608</c:v>
                </c:pt>
                <c:pt idx="4330">
                  <c:v>99.115044247787608</c:v>
                </c:pt>
                <c:pt idx="4331">
                  <c:v>99.115044247787608</c:v>
                </c:pt>
                <c:pt idx="4332">
                  <c:v>99.115044247787608</c:v>
                </c:pt>
                <c:pt idx="4333">
                  <c:v>99.115044247787608</c:v>
                </c:pt>
                <c:pt idx="4334">
                  <c:v>99.115044247787608</c:v>
                </c:pt>
                <c:pt idx="4335">
                  <c:v>99.115044247787608</c:v>
                </c:pt>
                <c:pt idx="4336">
                  <c:v>99.115044247787608</c:v>
                </c:pt>
                <c:pt idx="4337">
                  <c:v>99.115044247787608</c:v>
                </c:pt>
                <c:pt idx="4338">
                  <c:v>99.115044247787608</c:v>
                </c:pt>
                <c:pt idx="4339">
                  <c:v>99.115044247787608</c:v>
                </c:pt>
                <c:pt idx="4340">
                  <c:v>99.115044247787608</c:v>
                </c:pt>
                <c:pt idx="4341">
                  <c:v>99.115044247787608</c:v>
                </c:pt>
                <c:pt idx="4342">
                  <c:v>99.115044247787608</c:v>
                </c:pt>
                <c:pt idx="4343">
                  <c:v>99.115044247787608</c:v>
                </c:pt>
                <c:pt idx="4344">
                  <c:v>99.115044247787608</c:v>
                </c:pt>
                <c:pt idx="4345">
                  <c:v>99.115044247787608</c:v>
                </c:pt>
                <c:pt idx="4346">
                  <c:v>99.115044247787608</c:v>
                </c:pt>
                <c:pt idx="4347">
                  <c:v>99.115044247787608</c:v>
                </c:pt>
                <c:pt idx="4348">
                  <c:v>99.115044247787608</c:v>
                </c:pt>
                <c:pt idx="4349">
                  <c:v>99.115044247787608</c:v>
                </c:pt>
                <c:pt idx="4350">
                  <c:v>99.115044247787608</c:v>
                </c:pt>
                <c:pt idx="4351">
                  <c:v>99.115044247787608</c:v>
                </c:pt>
                <c:pt idx="4352">
                  <c:v>99.115044247787608</c:v>
                </c:pt>
                <c:pt idx="4353">
                  <c:v>99.115044247787608</c:v>
                </c:pt>
                <c:pt idx="4354">
                  <c:v>99.115044247787608</c:v>
                </c:pt>
                <c:pt idx="4355">
                  <c:v>99.115044247787608</c:v>
                </c:pt>
                <c:pt idx="4356">
                  <c:v>99.115044247787608</c:v>
                </c:pt>
                <c:pt idx="4357">
                  <c:v>99.115044247787608</c:v>
                </c:pt>
                <c:pt idx="4358">
                  <c:v>99.115044247787608</c:v>
                </c:pt>
                <c:pt idx="4359">
                  <c:v>99.115044247787608</c:v>
                </c:pt>
                <c:pt idx="4360">
                  <c:v>99.115044247787608</c:v>
                </c:pt>
                <c:pt idx="4361">
                  <c:v>99.115044247787608</c:v>
                </c:pt>
                <c:pt idx="4362">
                  <c:v>99.115044247787608</c:v>
                </c:pt>
                <c:pt idx="4363">
                  <c:v>99.115044247787608</c:v>
                </c:pt>
                <c:pt idx="4364">
                  <c:v>99.115044247787608</c:v>
                </c:pt>
                <c:pt idx="4365">
                  <c:v>99.115044247787608</c:v>
                </c:pt>
                <c:pt idx="4366">
                  <c:v>99.115044247787608</c:v>
                </c:pt>
                <c:pt idx="4367">
                  <c:v>99.115044247787608</c:v>
                </c:pt>
                <c:pt idx="4368">
                  <c:v>99.557522123893804</c:v>
                </c:pt>
                <c:pt idx="4369">
                  <c:v>99.557522123893804</c:v>
                </c:pt>
                <c:pt idx="4370">
                  <c:v>99.557522123893804</c:v>
                </c:pt>
                <c:pt idx="4371">
                  <c:v>99.557522123893804</c:v>
                </c:pt>
                <c:pt idx="4372">
                  <c:v>99.557522123893804</c:v>
                </c:pt>
                <c:pt idx="4373">
                  <c:v>99.557522123893804</c:v>
                </c:pt>
                <c:pt idx="4374">
                  <c:v>99.557522123893804</c:v>
                </c:pt>
                <c:pt idx="4375">
                  <c:v>99.557522123893804</c:v>
                </c:pt>
                <c:pt idx="4376">
                  <c:v>99.557522123893804</c:v>
                </c:pt>
                <c:pt idx="4377">
                  <c:v>99.557522123893804</c:v>
                </c:pt>
                <c:pt idx="4378">
                  <c:v>99.557522123893804</c:v>
                </c:pt>
                <c:pt idx="4379">
                  <c:v>99.557522123893804</c:v>
                </c:pt>
                <c:pt idx="4380">
                  <c:v>99.557522123893804</c:v>
                </c:pt>
                <c:pt idx="4381">
                  <c:v>99.557522123893804</c:v>
                </c:pt>
                <c:pt idx="4382">
                  <c:v>99.557522123893804</c:v>
                </c:pt>
                <c:pt idx="4383">
                  <c:v>99.557522123893804</c:v>
                </c:pt>
                <c:pt idx="4384">
                  <c:v>99.557522123893804</c:v>
                </c:pt>
                <c:pt idx="4385">
                  <c:v>99.557522123893804</c:v>
                </c:pt>
                <c:pt idx="4386">
                  <c:v>99.557522123893804</c:v>
                </c:pt>
                <c:pt idx="4387">
                  <c:v>99.557522123893804</c:v>
                </c:pt>
                <c:pt idx="4388">
                  <c:v>99.557522123893804</c:v>
                </c:pt>
                <c:pt idx="4389">
                  <c:v>99.557522123893804</c:v>
                </c:pt>
                <c:pt idx="4390">
                  <c:v>99.557522123893804</c:v>
                </c:pt>
                <c:pt idx="4391">
                  <c:v>99.557522123893804</c:v>
                </c:pt>
                <c:pt idx="4392">
                  <c:v>99.557522123893804</c:v>
                </c:pt>
                <c:pt idx="4393">
                  <c:v>99.557522123893804</c:v>
                </c:pt>
                <c:pt idx="4394">
                  <c:v>99.557522123893804</c:v>
                </c:pt>
                <c:pt idx="4395">
                  <c:v>99.557522123893804</c:v>
                </c:pt>
                <c:pt idx="4396">
                  <c:v>99.557522123893804</c:v>
                </c:pt>
                <c:pt idx="4397">
                  <c:v>99.557522123893804</c:v>
                </c:pt>
                <c:pt idx="4398">
                  <c:v>99.557522123893804</c:v>
                </c:pt>
                <c:pt idx="4399">
                  <c:v>99.557522123893804</c:v>
                </c:pt>
                <c:pt idx="4400">
                  <c:v>99.557522123893804</c:v>
                </c:pt>
                <c:pt idx="4401">
                  <c:v>99.557522123893804</c:v>
                </c:pt>
                <c:pt idx="4402">
                  <c:v>99.557522123893804</c:v>
                </c:pt>
                <c:pt idx="4403">
                  <c:v>99.557522123893804</c:v>
                </c:pt>
                <c:pt idx="4404">
                  <c:v>99.557522123893804</c:v>
                </c:pt>
                <c:pt idx="4405">
                  <c:v>99.557522123893804</c:v>
                </c:pt>
                <c:pt idx="4406">
                  <c:v>99.557522123893804</c:v>
                </c:pt>
                <c:pt idx="4407">
                  <c:v>99.557522123893804</c:v>
                </c:pt>
                <c:pt idx="4408">
                  <c:v>99.557522123893804</c:v>
                </c:pt>
                <c:pt idx="4409">
                  <c:v>99.557522123893804</c:v>
                </c:pt>
                <c:pt idx="4410">
                  <c:v>99.557522123893804</c:v>
                </c:pt>
                <c:pt idx="4411">
                  <c:v>99.557522123893804</c:v>
                </c:pt>
                <c:pt idx="4412">
                  <c:v>99.557522123893804</c:v>
                </c:pt>
                <c:pt idx="4413">
                  <c:v>99.557522123893804</c:v>
                </c:pt>
                <c:pt idx="4414">
                  <c:v>99.557522123893804</c:v>
                </c:pt>
                <c:pt idx="4415">
                  <c:v>99.557522123893804</c:v>
                </c:pt>
                <c:pt idx="4416">
                  <c:v>99.557522123893804</c:v>
                </c:pt>
                <c:pt idx="4417">
                  <c:v>99.557522123893804</c:v>
                </c:pt>
                <c:pt idx="4418">
                  <c:v>99.557522123893804</c:v>
                </c:pt>
                <c:pt idx="4419">
                  <c:v>99.557522123893804</c:v>
                </c:pt>
                <c:pt idx="4420">
                  <c:v>99.557522123893804</c:v>
                </c:pt>
                <c:pt idx="4421">
                  <c:v>99.557522123893804</c:v>
                </c:pt>
                <c:pt idx="4422">
                  <c:v>99.557522123893804</c:v>
                </c:pt>
                <c:pt idx="4423">
                  <c:v>99.557522123893804</c:v>
                </c:pt>
                <c:pt idx="4424">
                  <c:v>99.557522123893804</c:v>
                </c:pt>
                <c:pt idx="4425">
                  <c:v>99.557522123893804</c:v>
                </c:pt>
                <c:pt idx="4426">
                  <c:v>99.557522123893804</c:v>
                </c:pt>
                <c:pt idx="4427">
                  <c:v>99.557522123893804</c:v>
                </c:pt>
                <c:pt idx="4428">
                  <c:v>99.557522123893804</c:v>
                </c:pt>
                <c:pt idx="4429">
                  <c:v>99.557522123893804</c:v>
                </c:pt>
                <c:pt idx="4430">
                  <c:v>99.557522123893804</c:v>
                </c:pt>
                <c:pt idx="4431">
                  <c:v>99.557522123893804</c:v>
                </c:pt>
                <c:pt idx="4432">
                  <c:v>99.557522123893804</c:v>
                </c:pt>
                <c:pt idx="4433">
                  <c:v>99.557522123893804</c:v>
                </c:pt>
                <c:pt idx="4434">
                  <c:v>99.557522123893804</c:v>
                </c:pt>
                <c:pt idx="4435">
                  <c:v>99.557522123893804</c:v>
                </c:pt>
                <c:pt idx="4436">
                  <c:v>99.557522123893804</c:v>
                </c:pt>
                <c:pt idx="4437">
                  <c:v>99.557522123893804</c:v>
                </c:pt>
                <c:pt idx="4438">
                  <c:v>99.557522123893804</c:v>
                </c:pt>
                <c:pt idx="4439">
                  <c:v>99.557522123893804</c:v>
                </c:pt>
                <c:pt idx="4440">
                  <c:v>99.557522123893804</c:v>
                </c:pt>
                <c:pt idx="4441">
                  <c:v>99.557522123893804</c:v>
                </c:pt>
                <c:pt idx="4442">
                  <c:v>99.557522123893804</c:v>
                </c:pt>
                <c:pt idx="4443">
                  <c:v>99.557522123893804</c:v>
                </c:pt>
                <c:pt idx="4444">
                  <c:v>99.557522123893804</c:v>
                </c:pt>
                <c:pt idx="4445">
                  <c:v>99.557522123893804</c:v>
                </c:pt>
                <c:pt idx="4446">
                  <c:v>99.557522123893804</c:v>
                </c:pt>
                <c:pt idx="4447">
                  <c:v>99.557522123893804</c:v>
                </c:pt>
                <c:pt idx="4448">
                  <c:v>99.557522123893804</c:v>
                </c:pt>
                <c:pt idx="4449">
                  <c:v>99.557522123893804</c:v>
                </c:pt>
                <c:pt idx="4450">
                  <c:v>99.557522123893804</c:v>
                </c:pt>
                <c:pt idx="4451">
                  <c:v>99.557522123893804</c:v>
                </c:pt>
                <c:pt idx="4452">
                  <c:v>99.557522123893804</c:v>
                </c:pt>
                <c:pt idx="4453">
                  <c:v>99.557522123893804</c:v>
                </c:pt>
                <c:pt idx="4454">
                  <c:v>99.557522123893804</c:v>
                </c:pt>
                <c:pt idx="4455">
                  <c:v>99.557522123893804</c:v>
                </c:pt>
                <c:pt idx="4456">
                  <c:v>99.557522123893804</c:v>
                </c:pt>
                <c:pt idx="4457">
                  <c:v>99.557522123893804</c:v>
                </c:pt>
                <c:pt idx="4458">
                  <c:v>99.557522123893804</c:v>
                </c:pt>
                <c:pt idx="4459">
                  <c:v>99.557522123893804</c:v>
                </c:pt>
                <c:pt idx="4460">
                  <c:v>99.557522123893804</c:v>
                </c:pt>
                <c:pt idx="4461">
                  <c:v>99.557522123893804</c:v>
                </c:pt>
                <c:pt idx="4462">
                  <c:v>99.557522123893804</c:v>
                </c:pt>
                <c:pt idx="4463">
                  <c:v>99.557522123893804</c:v>
                </c:pt>
                <c:pt idx="4464">
                  <c:v>99.557522123893804</c:v>
                </c:pt>
                <c:pt idx="4465">
                  <c:v>99.557522123893804</c:v>
                </c:pt>
                <c:pt idx="4466">
                  <c:v>99.557522123893804</c:v>
                </c:pt>
                <c:pt idx="4467">
                  <c:v>99.557522123893804</c:v>
                </c:pt>
                <c:pt idx="4468">
                  <c:v>99.557522123893804</c:v>
                </c:pt>
                <c:pt idx="4469">
                  <c:v>99.557522123893804</c:v>
                </c:pt>
                <c:pt idx="4470">
                  <c:v>99.557522123893804</c:v>
                </c:pt>
                <c:pt idx="4471">
                  <c:v>99.557522123893804</c:v>
                </c:pt>
                <c:pt idx="4472">
                  <c:v>99.557522123893804</c:v>
                </c:pt>
                <c:pt idx="4473">
                  <c:v>99.557522123893804</c:v>
                </c:pt>
                <c:pt idx="4474">
                  <c:v>99.557522123893804</c:v>
                </c:pt>
                <c:pt idx="4475">
                  <c:v>99.557522123893804</c:v>
                </c:pt>
                <c:pt idx="4476">
                  <c:v>99.557522123893804</c:v>
                </c:pt>
                <c:pt idx="4477">
                  <c:v>99.557522123893804</c:v>
                </c:pt>
                <c:pt idx="4478">
                  <c:v>99.557522123893804</c:v>
                </c:pt>
                <c:pt idx="4479">
                  <c:v>99.557522123893804</c:v>
                </c:pt>
                <c:pt idx="4480">
                  <c:v>99.557522123893804</c:v>
                </c:pt>
                <c:pt idx="4481">
                  <c:v>99.557522123893804</c:v>
                </c:pt>
                <c:pt idx="4482">
                  <c:v>99.557522123893804</c:v>
                </c:pt>
                <c:pt idx="4483">
                  <c:v>99.557522123893804</c:v>
                </c:pt>
                <c:pt idx="4484">
                  <c:v>99.557522123893804</c:v>
                </c:pt>
                <c:pt idx="4485">
                  <c:v>99.557522123893804</c:v>
                </c:pt>
                <c:pt idx="4486">
                  <c:v>99.557522123893804</c:v>
                </c:pt>
                <c:pt idx="4487">
                  <c:v>99.557522123893804</c:v>
                </c:pt>
                <c:pt idx="4488">
                  <c:v>99.557522123893804</c:v>
                </c:pt>
                <c:pt idx="4489">
                  <c:v>99.557522123893804</c:v>
                </c:pt>
                <c:pt idx="4490">
                  <c:v>99.557522123893804</c:v>
                </c:pt>
                <c:pt idx="4491">
                  <c:v>99.557522123893804</c:v>
                </c:pt>
                <c:pt idx="4492">
                  <c:v>99.557522123893804</c:v>
                </c:pt>
                <c:pt idx="4493">
                  <c:v>99.557522123893804</c:v>
                </c:pt>
                <c:pt idx="4494">
                  <c:v>99.557522123893804</c:v>
                </c:pt>
                <c:pt idx="4495">
                  <c:v>99.557522123893804</c:v>
                </c:pt>
                <c:pt idx="4496">
                  <c:v>99.557522123893804</c:v>
                </c:pt>
                <c:pt idx="4497">
                  <c:v>99.557522123893804</c:v>
                </c:pt>
                <c:pt idx="4498">
                  <c:v>99.557522123893804</c:v>
                </c:pt>
                <c:pt idx="4499">
                  <c:v>99.557522123893804</c:v>
                </c:pt>
                <c:pt idx="4500">
                  <c:v>99.557522123893804</c:v>
                </c:pt>
                <c:pt idx="4501">
                  <c:v>99.557522123893804</c:v>
                </c:pt>
                <c:pt idx="4502">
                  <c:v>99.557522123893804</c:v>
                </c:pt>
                <c:pt idx="4503">
                  <c:v>99.557522123893804</c:v>
                </c:pt>
                <c:pt idx="4504">
                  <c:v>99.557522123893804</c:v>
                </c:pt>
                <c:pt idx="4505">
                  <c:v>99.557522123893804</c:v>
                </c:pt>
                <c:pt idx="4506">
                  <c:v>99.557522123893804</c:v>
                </c:pt>
                <c:pt idx="4507">
                  <c:v>99.557522123893804</c:v>
                </c:pt>
                <c:pt idx="4508">
                  <c:v>99.557522123893804</c:v>
                </c:pt>
                <c:pt idx="4509">
                  <c:v>99.557522123893804</c:v>
                </c:pt>
                <c:pt idx="4510">
                  <c:v>99.557522123893804</c:v>
                </c:pt>
                <c:pt idx="4511">
                  <c:v>99.557522123893804</c:v>
                </c:pt>
                <c:pt idx="4512">
                  <c:v>99.557522123893804</c:v>
                </c:pt>
                <c:pt idx="4513">
                  <c:v>99.557522123893804</c:v>
                </c:pt>
                <c:pt idx="4514">
                  <c:v>99.557522123893804</c:v>
                </c:pt>
                <c:pt idx="4515">
                  <c:v>99.557522123893804</c:v>
                </c:pt>
                <c:pt idx="4516">
                  <c:v>99.557522123893804</c:v>
                </c:pt>
                <c:pt idx="4517">
                  <c:v>99.557522123893804</c:v>
                </c:pt>
                <c:pt idx="4518">
                  <c:v>99.557522123893804</c:v>
                </c:pt>
                <c:pt idx="4519">
                  <c:v>99.557522123893804</c:v>
                </c:pt>
                <c:pt idx="4520">
                  <c:v>99.557522123893804</c:v>
                </c:pt>
                <c:pt idx="4521">
                  <c:v>99.557522123893804</c:v>
                </c:pt>
                <c:pt idx="4522">
                  <c:v>99.557522123893804</c:v>
                </c:pt>
                <c:pt idx="4523">
                  <c:v>99.557522123893804</c:v>
                </c:pt>
                <c:pt idx="4524">
                  <c:v>99.557522123893804</c:v>
                </c:pt>
                <c:pt idx="4525">
                  <c:v>99.557522123893804</c:v>
                </c:pt>
                <c:pt idx="4526">
                  <c:v>99.557522123893804</c:v>
                </c:pt>
                <c:pt idx="4527">
                  <c:v>99.557522123893804</c:v>
                </c:pt>
                <c:pt idx="4528">
                  <c:v>99.557522123893804</c:v>
                </c:pt>
                <c:pt idx="4529">
                  <c:v>99.557522123893804</c:v>
                </c:pt>
                <c:pt idx="4530">
                  <c:v>99.557522123893804</c:v>
                </c:pt>
                <c:pt idx="4531">
                  <c:v>99.557522123893804</c:v>
                </c:pt>
                <c:pt idx="4532">
                  <c:v>99.557522123893804</c:v>
                </c:pt>
                <c:pt idx="4533">
                  <c:v>99.557522123893804</c:v>
                </c:pt>
                <c:pt idx="4534">
                  <c:v>99.557522123893804</c:v>
                </c:pt>
                <c:pt idx="4535">
                  <c:v>99.557522123893804</c:v>
                </c:pt>
                <c:pt idx="4536">
                  <c:v>99.557522123893804</c:v>
                </c:pt>
                <c:pt idx="4537">
                  <c:v>99.557522123893804</c:v>
                </c:pt>
                <c:pt idx="4538">
                  <c:v>99.557522123893804</c:v>
                </c:pt>
                <c:pt idx="4539">
                  <c:v>99.557522123893804</c:v>
                </c:pt>
                <c:pt idx="4540">
                  <c:v>99.557522123893804</c:v>
                </c:pt>
                <c:pt idx="4541">
                  <c:v>99.557522123893804</c:v>
                </c:pt>
                <c:pt idx="4542">
                  <c:v>99.557522123893804</c:v>
                </c:pt>
                <c:pt idx="4543">
                  <c:v>99.557522123893804</c:v>
                </c:pt>
                <c:pt idx="4544">
                  <c:v>99.557522123893804</c:v>
                </c:pt>
                <c:pt idx="4545">
                  <c:v>99.557522123893804</c:v>
                </c:pt>
                <c:pt idx="4546">
                  <c:v>99.557522123893804</c:v>
                </c:pt>
                <c:pt idx="4547">
                  <c:v>99.557522123893804</c:v>
                </c:pt>
                <c:pt idx="4548">
                  <c:v>99.557522123893804</c:v>
                </c:pt>
                <c:pt idx="4549">
                  <c:v>99.557522123893804</c:v>
                </c:pt>
                <c:pt idx="4550">
                  <c:v>99.557522123893804</c:v>
                </c:pt>
                <c:pt idx="4551">
                  <c:v>99.557522123893804</c:v>
                </c:pt>
                <c:pt idx="4552">
                  <c:v>99.557522123893804</c:v>
                </c:pt>
                <c:pt idx="4553">
                  <c:v>99.557522123893804</c:v>
                </c:pt>
                <c:pt idx="4554">
                  <c:v>99.557522123893804</c:v>
                </c:pt>
                <c:pt idx="4555">
                  <c:v>99.557522123893804</c:v>
                </c:pt>
                <c:pt idx="4556">
                  <c:v>99.557522123893804</c:v>
                </c:pt>
                <c:pt idx="4557">
                  <c:v>99.557522123893804</c:v>
                </c:pt>
                <c:pt idx="4558">
                  <c:v>99.557522123893804</c:v>
                </c:pt>
                <c:pt idx="4559">
                  <c:v>99.557522123893804</c:v>
                </c:pt>
                <c:pt idx="4560">
                  <c:v>99.557522123893804</c:v>
                </c:pt>
                <c:pt idx="4561">
                  <c:v>99.557522123893804</c:v>
                </c:pt>
                <c:pt idx="4562">
                  <c:v>99.557522123893804</c:v>
                </c:pt>
                <c:pt idx="4563">
                  <c:v>99.557522123893804</c:v>
                </c:pt>
                <c:pt idx="4564">
                  <c:v>99.557522123893804</c:v>
                </c:pt>
                <c:pt idx="4565">
                  <c:v>99.557522123893804</c:v>
                </c:pt>
                <c:pt idx="4566">
                  <c:v>99.557522123893804</c:v>
                </c:pt>
                <c:pt idx="4567">
                  <c:v>99.557522123893804</c:v>
                </c:pt>
                <c:pt idx="4568">
                  <c:v>99.557522123893804</c:v>
                </c:pt>
                <c:pt idx="4569">
                  <c:v>99.557522123893804</c:v>
                </c:pt>
                <c:pt idx="4570">
                  <c:v>99.557522123893804</c:v>
                </c:pt>
                <c:pt idx="4571">
                  <c:v>99.557522123893804</c:v>
                </c:pt>
                <c:pt idx="4572">
                  <c:v>99.557522123893804</c:v>
                </c:pt>
                <c:pt idx="4573">
                  <c:v>99.557522123893804</c:v>
                </c:pt>
                <c:pt idx="4574">
                  <c:v>99.557522123893804</c:v>
                </c:pt>
                <c:pt idx="4575">
                  <c:v>99.557522123893804</c:v>
                </c:pt>
                <c:pt idx="4576">
                  <c:v>99.557522123893804</c:v>
                </c:pt>
                <c:pt idx="4577">
                  <c:v>99.557522123893804</c:v>
                </c:pt>
                <c:pt idx="4578">
                  <c:v>99.557522123893804</c:v>
                </c:pt>
                <c:pt idx="4579">
                  <c:v>99.557522123893804</c:v>
                </c:pt>
                <c:pt idx="4580">
                  <c:v>99.557522123893804</c:v>
                </c:pt>
                <c:pt idx="4581">
                  <c:v>99.557522123893804</c:v>
                </c:pt>
                <c:pt idx="4582">
                  <c:v>99.557522123893804</c:v>
                </c:pt>
                <c:pt idx="4583">
                  <c:v>99.557522123893804</c:v>
                </c:pt>
                <c:pt idx="4584">
                  <c:v>99.557522123893804</c:v>
                </c:pt>
                <c:pt idx="4585">
                  <c:v>99.557522123893804</c:v>
                </c:pt>
                <c:pt idx="4586">
                  <c:v>99.557522123893804</c:v>
                </c:pt>
                <c:pt idx="4587">
                  <c:v>99.557522123893804</c:v>
                </c:pt>
                <c:pt idx="4588">
                  <c:v>99.557522123893804</c:v>
                </c:pt>
                <c:pt idx="4589">
                  <c:v>99.557522123893804</c:v>
                </c:pt>
                <c:pt idx="4590">
                  <c:v>99.557522123893804</c:v>
                </c:pt>
                <c:pt idx="4591">
                  <c:v>99.557522123893804</c:v>
                </c:pt>
                <c:pt idx="4592">
                  <c:v>99.557522123893804</c:v>
                </c:pt>
                <c:pt idx="4593">
                  <c:v>99.557522123893804</c:v>
                </c:pt>
                <c:pt idx="4594">
                  <c:v>99.557522123893804</c:v>
                </c:pt>
                <c:pt idx="4595">
                  <c:v>99.557522123893804</c:v>
                </c:pt>
                <c:pt idx="4596">
                  <c:v>99.557522123893804</c:v>
                </c:pt>
                <c:pt idx="4597">
                  <c:v>99.557522123893804</c:v>
                </c:pt>
                <c:pt idx="4598">
                  <c:v>99.557522123893804</c:v>
                </c:pt>
                <c:pt idx="4599">
                  <c:v>99.557522123893804</c:v>
                </c:pt>
                <c:pt idx="4600">
                  <c:v>99.557522123893804</c:v>
                </c:pt>
                <c:pt idx="4601">
                  <c:v>99.557522123893804</c:v>
                </c:pt>
                <c:pt idx="4602">
                  <c:v>99.557522123893804</c:v>
                </c:pt>
                <c:pt idx="4603">
                  <c:v>99.557522123893804</c:v>
                </c:pt>
                <c:pt idx="4604">
                  <c:v>99.557522123893804</c:v>
                </c:pt>
                <c:pt idx="4605">
                  <c:v>99.557522123893804</c:v>
                </c:pt>
                <c:pt idx="4606">
                  <c:v>99.557522123893804</c:v>
                </c:pt>
                <c:pt idx="4607">
                  <c:v>99.557522123893804</c:v>
                </c:pt>
                <c:pt idx="4608">
                  <c:v>99.557522123893804</c:v>
                </c:pt>
                <c:pt idx="4609">
                  <c:v>99.557522123893804</c:v>
                </c:pt>
                <c:pt idx="4610">
                  <c:v>99.557522123893804</c:v>
                </c:pt>
                <c:pt idx="4611">
                  <c:v>99.557522123893804</c:v>
                </c:pt>
                <c:pt idx="4612">
                  <c:v>99.557522123893804</c:v>
                </c:pt>
                <c:pt idx="4613">
                  <c:v>99.557522123893804</c:v>
                </c:pt>
                <c:pt idx="4614">
                  <c:v>99.557522123893804</c:v>
                </c:pt>
                <c:pt idx="4615">
                  <c:v>99.557522123893804</c:v>
                </c:pt>
                <c:pt idx="4616">
                  <c:v>99.557522123893804</c:v>
                </c:pt>
                <c:pt idx="4617">
                  <c:v>99.557522123893804</c:v>
                </c:pt>
                <c:pt idx="4618">
                  <c:v>99.557522123893804</c:v>
                </c:pt>
                <c:pt idx="4619">
                  <c:v>99.557522123893804</c:v>
                </c:pt>
                <c:pt idx="4620">
                  <c:v>99.557522123893804</c:v>
                </c:pt>
                <c:pt idx="4621">
                  <c:v>99.557522123893804</c:v>
                </c:pt>
                <c:pt idx="4622">
                  <c:v>99.557522123893804</c:v>
                </c:pt>
                <c:pt idx="4623">
                  <c:v>99.557522123893804</c:v>
                </c:pt>
                <c:pt idx="4624">
                  <c:v>99.557522123893804</c:v>
                </c:pt>
                <c:pt idx="4625">
                  <c:v>99.557522123893804</c:v>
                </c:pt>
                <c:pt idx="4626">
                  <c:v>99.557522123893804</c:v>
                </c:pt>
                <c:pt idx="4627">
                  <c:v>99.557522123893804</c:v>
                </c:pt>
                <c:pt idx="4628">
                  <c:v>99.557522123893804</c:v>
                </c:pt>
                <c:pt idx="4629">
                  <c:v>99.557522123893804</c:v>
                </c:pt>
                <c:pt idx="4630">
                  <c:v>99.557522123893804</c:v>
                </c:pt>
                <c:pt idx="4631">
                  <c:v>99.557522123893804</c:v>
                </c:pt>
                <c:pt idx="4632">
                  <c:v>99.557522123893804</c:v>
                </c:pt>
                <c:pt idx="4633">
                  <c:v>99.557522123893804</c:v>
                </c:pt>
                <c:pt idx="4634">
                  <c:v>99.557522123893804</c:v>
                </c:pt>
                <c:pt idx="4635">
                  <c:v>99.557522123893804</c:v>
                </c:pt>
                <c:pt idx="4636">
                  <c:v>99.557522123893804</c:v>
                </c:pt>
                <c:pt idx="4637">
                  <c:v>99.557522123893804</c:v>
                </c:pt>
                <c:pt idx="4638">
                  <c:v>99.557522123893804</c:v>
                </c:pt>
                <c:pt idx="4639">
                  <c:v>99.557522123893804</c:v>
                </c:pt>
                <c:pt idx="4640">
                  <c:v>99.557522123893804</c:v>
                </c:pt>
                <c:pt idx="4641">
                  <c:v>99.557522123893804</c:v>
                </c:pt>
                <c:pt idx="4642">
                  <c:v>99.557522123893804</c:v>
                </c:pt>
                <c:pt idx="4643">
                  <c:v>99.557522123893804</c:v>
                </c:pt>
                <c:pt idx="4644">
                  <c:v>99.557522123893804</c:v>
                </c:pt>
                <c:pt idx="4645">
                  <c:v>99.557522123893804</c:v>
                </c:pt>
                <c:pt idx="4646">
                  <c:v>99.557522123893804</c:v>
                </c:pt>
                <c:pt idx="4647">
                  <c:v>99.557522123893804</c:v>
                </c:pt>
                <c:pt idx="4648">
                  <c:v>99.557522123893804</c:v>
                </c:pt>
                <c:pt idx="4649">
                  <c:v>99.557522123893804</c:v>
                </c:pt>
                <c:pt idx="4650">
                  <c:v>99.557522123893804</c:v>
                </c:pt>
                <c:pt idx="4651">
                  <c:v>99.557522123893804</c:v>
                </c:pt>
                <c:pt idx="4652">
                  <c:v>99.557522123893804</c:v>
                </c:pt>
                <c:pt idx="4653">
                  <c:v>99.557522123893804</c:v>
                </c:pt>
                <c:pt idx="4654">
                  <c:v>99.557522123893804</c:v>
                </c:pt>
                <c:pt idx="4655">
                  <c:v>99.557522123893804</c:v>
                </c:pt>
                <c:pt idx="4656">
                  <c:v>99.557522123893804</c:v>
                </c:pt>
                <c:pt idx="4657">
                  <c:v>99.557522123893804</c:v>
                </c:pt>
                <c:pt idx="4658">
                  <c:v>99.557522123893804</c:v>
                </c:pt>
                <c:pt idx="4659">
                  <c:v>99.557522123893804</c:v>
                </c:pt>
                <c:pt idx="4660">
                  <c:v>99.557522123893804</c:v>
                </c:pt>
                <c:pt idx="4661">
                  <c:v>99.557522123893804</c:v>
                </c:pt>
                <c:pt idx="4662">
                  <c:v>99.557522123893804</c:v>
                </c:pt>
                <c:pt idx="4663">
                  <c:v>99.557522123893804</c:v>
                </c:pt>
                <c:pt idx="4664">
                  <c:v>99.557522123893804</c:v>
                </c:pt>
                <c:pt idx="4665">
                  <c:v>99.557522123893804</c:v>
                </c:pt>
                <c:pt idx="4666">
                  <c:v>99.557522123893804</c:v>
                </c:pt>
                <c:pt idx="4667">
                  <c:v>99.557522123893804</c:v>
                </c:pt>
                <c:pt idx="4668">
                  <c:v>99.557522123893804</c:v>
                </c:pt>
                <c:pt idx="4669">
                  <c:v>99.557522123893804</c:v>
                </c:pt>
                <c:pt idx="4670">
                  <c:v>99.557522123893804</c:v>
                </c:pt>
                <c:pt idx="4671">
                  <c:v>99.557522123893804</c:v>
                </c:pt>
                <c:pt idx="4672">
                  <c:v>99.557522123893804</c:v>
                </c:pt>
                <c:pt idx="4673">
                  <c:v>99.557522123893804</c:v>
                </c:pt>
                <c:pt idx="4674">
                  <c:v>99.557522123893804</c:v>
                </c:pt>
                <c:pt idx="4675">
                  <c:v>99.557522123893804</c:v>
                </c:pt>
                <c:pt idx="4676">
                  <c:v>99.557522123893804</c:v>
                </c:pt>
                <c:pt idx="4677">
                  <c:v>99.557522123893804</c:v>
                </c:pt>
                <c:pt idx="4678">
                  <c:v>99.557522123893804</c:v>
                </c:pt>
                <c:pt idx="4679">
                  <c:v>99.557522123893804</c:v>
                </c:pt>
                <c:pt idx="4680">
                  <c:v>99.557522123893804</c:v>
                </c:pt>
                <c:pt idx="4681">
                  <c:v>99.557522123893804</c:v>
                </c:pt>
                <c:pt idx="4682">
                  <c:v>99.557522123893804</c:v>
                </c:pt>
                <c:pt idx="4683">
                  <c:v>99.557522123893804</c:v>
                </c:pt>
                <c:pt idx="4684">
                  <c:v>99.557522123893804</c:v>
                </c:pt>
                <c:pt idx="4685">
                  <c:v>99.557522123893804</c:v>
                </c:pt>
                <c:pt idx="4686">
                  <c:v>99.557522123893804</c:v>
                </c:pt>
                <c:pt idx="4687">
                  <c:v>99.557522123893804</c:v>
                </c:pt>
                <c:pt idx="4688">
                  <c:v>99.557522123893804</c:v>
                </c:pt>
                <c:pt idx="4689">
                  <c:v>99.557522123893804</c:v>
                </c:pt>
                <c:pt idx="4690">
                  <c:v>99.557522123893804</c:v>
                </c:pt>
                <c:pt idx="4691">
                  <c:v>99.557522123893804</c:v>
                </c:pt>
                <c:pt idx="4692">
                  <c:v>99.557522123893804</c:v>
                </c:pt>
                <c:pt idx="4693">
                  <c:v>99.557522123893804</c:v>
                </c:pt>
                <c:pt idx="4694">
                  <c:v>99.557522123893804</c:v>
                </c:pt>
                <c:pt idx="4695">
                  <c:v>99.557522123893804</c:v>
                </c:pt>
                <c:pt idx="4696">
                  <c:v>99.557522123893804</c:v>
                </c:pt>
                <c:pt idx="4697">
                  <c:v>99.557522123893804</c:v>
                </c:pt>
                <c:pt idx="4698">
                  <c:v>99.557522123893804</c:v>
                </c:pt>
                <c:pt idx="4699">
                  <c:v>99.557522123893804</c:v>
                </c:pt>
                <c:pt idx="4700">
                  <c:v>99.557522123893804</c:v>
                </c:pt>
                <c:pt idx="4701">
                  <c:v>99.557522123893804</c:v>
                </c:pt>
                <c:pt idx="4702">
                  <c:v>99.557522123893804</c:v>
                </c:pt>
                <c:pt idx="4703">
                  <c:v>99.557522123893804</c:v>
                </c:pt>
                <c:pt idx="4704">
                  <c:v>99.557522123893804</c:v>
                </c:pt>
                <c:pt idx="4705">
                  <c:v>99.557522123893804</c:v>
                </c:pt>
                <c:pt idx="4706">
                  <c:v>99.557522123893804</c:v>
                </c:pt>
                <c:pt idx="4707">
                  <c:v>99.557522123893804</c:v>
                </c:pt>
                <c:pt idx="4708">
                  <c:v>99.557522123893804</c:v>
                </c:pt>
                <c:pt idx="4709">
                  <c:v>99.557522123893804</c:v>
                </c:pt>
                <c:pt idx="4710">
                  <c:v>99.557522123893804</c:v>
                </c:pt>
                <c:pt idx="4711">
                  <c:v>99.557522123893804</c:v>
                </c:pt>
                <c:pt idx="4712">
                  <c:v>99.557522123893804</c:v>
                </c:pt>
                <c:pt idx="4713">
                  <c:v>99.557522123893804</c:v>
                </c:pt>
                <c:pt idx="4714">
                  <c:v>99.557522123893804</c:v>
                </c:pt>
                <c:pt idx="4715">
                  <c:v>99.557522123893804</c:v>
                </c:pt>
                <c:pt idx="4716">
                  <c:v>99.557522123893804</c:v>
                </c:pt>
                <c:pt idx="4717">
                  <c:v>99.557522123893804</c:v>
                </c:pt>
                <c:pt idx="4718">
                  <c:v>99.557522123893804</c:v>
                </c:pt>
                <c:pt idx="4719">
                  <c:v>99.557522123893804</c:v>
                </c:pt>
                <c:pt idx="4720">
                  <c:v>99.557522123893804</c:v>
                </c:pt>
                <c:pt idx="4721">
                  <c:v>99.557522123893804</c:v>
                </c:pt>
                <c:pt idx="4722">
                  <c:v>99.557522123893804</c:v>
                </c:pt>
                <c:pt idx="4723">
                  <c:v>99.557522123893804</c:v>
                </c:pt>
                <c:pt idx="4724">
                  <c:v>99.557522123893804</c:v>
                </c:pt>
                <c:pt idx="4725">
                  <c:v>99.557522123893804</c:v>
                </c:pt>
                <c:pt idx="4726">
                  <c:v>99.557522123893804</c:v>
                </c:pt>
                <c:pt idx="4727">
                  <c:v>99.557522123893804</c:v>
                </c:pt>
                <c:pt idx="4728">
                  <c:v>99.557522123893804</c:v>
                </c:pt>
                <c:pt idx="4729">
                  <c:v>99.557522123893804</c:v>
                </c:pt>
                <c:pt idx="4730">
                  <c:v>99.557522123893804</c:v>
                </c:pt>
                <c:pt idx="4731">
                  <c:v>99.557522123893804</c:v>
                </c:pt>
                <c:pt idx="4732">
                  <c:v>99.557522123893804</c:v>
                </c:pt>
                <c:pt idx="4733">
                  <c:v>99.557522123893804</c:v>
                </c:pt>
                <c:pt idx="4734">
                  <c:v>99.557522123893804</c:v>
                </c:pt>
                <c:pt idx="4735">
                  <c:v>99.557522123893804</c:v>
                </c:pt>
                <c:pt idx="4736">
                  <c:v>99.557522123893804</c:v>
                </c:pt>
                <c:pt idx="4737">
                  <c:v>99.557522123893804</c:v>
                </c:pt>
                <c:pt idx="4738">
                  <c:v>99.557522123893804</c:v>
                </c:pt>
                <c:pt idx="4739">
                  <c:v>99.557522123893804</c:v>
                </c:pt>
                <c:pt idx="4740">
                  <c:v>99.557522123893804</c:v>
                </c:pt>
                <c:pt idx="4741">
                  <c:v>99.557522123893804</c:v>
                </c:pt>
                <c:pt idx="4742">
                  <c:v>99.557522123893804</c:v>
                </c:pt>
                <c:pt idx="4743">
                  <c:v>99.557522123893804</c:v>
                </c:pt>
                <c:pt idx="4744">
                  <c:v>99.557522123893804</c:v>
                </c:pt>
                <c:pt idx="4745">
                  <c:v>99.557522123893804</c:v>
                </c:pt>
                <c:pt idx="4746">
                  <c:v>99.557522123893804</c:v>
                </c:pt>
                <c:pt idx="4747">
                  <c:v>99.557522123893804</c:v>
                </c:pt>
                <c:pt idx="4748">
                  <c:v>99.557522123893804</c:v>
                </c:pt>
                <c:pt idx="4749">
                  <c:v>99.557522123893804</c:v>
                </c:pt>
                <c:pt idx="4750">
                  <c:v>99.557522123893804</c:v>
                </c:pt>
                <c:pt idx="4751">
                  <c:v>99.557522123893804</c:v>
                </c:pt>
                <c:pt idx="4752">
                  <c:v>99.557522123893804</c:v>
                </c:pt>
                <c:pt idx="4753">
                  <c:v>99.557522123893804</c:v>
                </c:pt>
                <c:pt idx="4754">
                  <c:v>99.557522123893804</c:v>
                </c:pt>
                <c:pt idx="4755">
                  <c:v>99.557522123893804</c:v>
                </c:pt>
                <c:pt idx="4756">
                  <c:v>99.557522123893804</c:v>
                </c:pt>
                <c:pt idx="4757">
                  <c:v>99.557522123893804</c:v>
                </c:pt>
                <c:pt idx="4758">
                  <c:v>99.557522123893804</c:v>
                </c:pt>
                <c:pt idx="4759">
                  <c:v>99.557522123893804</c:v>
                </c:pt>
                <c:pt idx="4760">
                  <c:v>99.557522123893804</c:v>
                </c:pt>
                <c:pt idx="4761">
                  <c:v>99.557522123893804</c:v>
                </c:pt>
                <c:pt idx="4762">
                  <c:v>99.557522123893804</c:v>
                </c:pt>
                <c:pt idx="4763">
                  <c:v>99.557522123893804</c:v>
                </c:pt>
                <c:pt idx="4764">
                  <c:v>99.557522123893804</c:v>
                </c:pt>
                <c:pt idx="4765">
                  <c:v>99.557522123893804</c:v>
                </c:pt>
                <c:pt idx="4766">
                  <c:v>99.557522123893804</c:v>
                </c:pt>
                <c:pt idx="4767">
                  <c:v>99.557522123893804</c:v>
                </c:pt>
                <c:pt idx="4768">
                  <c:v>99.557522123893804</c:v>
                </c:pt>
                <c:pt idx="4769">
                  <c:v>99.557522123893804</c:v>
                </c:pt>
                <c:pt idx="4770">
                  <c:v>99.557522123893804</c:v>
                </c:pt>
                <c:pt idx="4771">
                  <c:v>99.557522123893804</c:v>
                </c:pt>
                <c:pt idx="4772">
                  <c:v>99.557522123893804</c:v>
                </c:pt>
                <c:pt idx="4773">
                  <c:v>99.557522123893804</c:v>
                </c:pt>
                <c:pt idx="4774">
                  <c:v>99.557522123893804</c:v>
                </c:pt>
                <c:pt idx="4775">
                  <c:v>99.557522123893804</c:v>
                </c:pt>
                <c:pt idx="4776">
                  <c:v>99.557522123893804</c:v>
                </c:pt>
                <c:pt idx="4777">
                  <c:v>99.557522123893804</c:v>
                </c:pt>
                <c:pt idx="4778">
                  <c:v>99.557522123893804</c:v>
                </c:pt>
                <c:pt idx="4779">
                  <c:v>99.557522123893804</c:v>
                </c:pt>
                <c:pt idx="4780">
                  <c:v>99.557522123893804</c:v>
                </c:pt>
                <c:pt idx="4781">
                  <c:v>99.557522123893804</c:v>
                </c:pt>
                <c:pt idx="4782">
                  <c:v>99.557522123893804</c:v>
                </c:pt>
                <c:pt idx="4783">
                  <c:v>99.557522123893804</c:v>
                </c:pt>
                <c:pt idx="4784">
                  <c:v>99.557522123893804</c:v>
                </c:pt>
                <c:pt idx="4785">
                  <c:v>99.557522123893804</c:v>
                </c:pt>
                <c:pt idx="4786">
                  <c:v>99.557522123893804</c:v>
                </c:pt>
                <c:pt idx="4787">
                  <c:v>99.557522123893804</c:v>
                </c:pt>
                <c:pt idx="4788">
                  <c:v>99.557522123893804</c:v>
                </c:pt>
                <c:pt idx="4789">
                  <c:v>99.557522123893804</c:v>
                </c:pt>
                <c:pt idx="4790">
                  <c:v>99.557522123893804</c:v>
                </c:pt>
                <c:pt idx="4791">
                  <c:v>99.557522123893804</c:v>
                </c:pt>
                <c:pt idx="4792">
                  <c:v>99.557522123893804</c:v>
                </c:pt>
                <c:pt idx="4793">
                  <c:v>99.557522123893804</c:v>
                </c:pt>
                <c:pt idx="4794">
                  <c:v>99.557522123893804</c:v>
                </c:pt>
                <c:pt idx="4795">
                  <c:v>99.557522123893804</c:v>
                </c:pt>
                <c:pt idx="4796">
                  <c:v>99.557522123893804</c:v>
                </c:pt>
                <c:pt idx="4797">
                  <c:v>99.557522123893804</c:v>
                </c:pt>
                <c:pt idx="4798">
                  <c:v>99.557522123893804</c:v>
                </c:pt>
                <c:pt idx="4799">
                  <c:v>99.557522123893804</c:v>
                </c:pt>
                <c:pt idx="4800">
                  <c:v>99.557522123893804</c:v>
                </c:pt>
                <c:pt idx="4801">
                  <c:v>99.557522123893804</c:v>
                </c:pt>
                <c:pt idx="4802">
                  <c:v>99.557522123893804</c:v>
                </c:pt>
                <c:pt idx="4803">
                  <c:v>99.557522123893804</c:v>
                </c:pt>
                <c:pt idx="4804">
                  <c:v>99.557522123893804</c:v>
                </c:pt>
                <c:pt idx="4805">
                  <c:v>99.557522123893804</c:v>
                </c:pt>
                <c:pt idx="4806">
                  <c:v>99.557522123893804</c:v>
                </c:pt>
                <c:pt idx="4807">
                  <c:v>99.557522123893804</c:v>
                </c:pt>
                <c:pt idx="4808">
                  <c:v>99.557522123893804</c:v>
                </c:pt>
                <c:pt idx="4809">
                  <c:v>99.557522123893804</c:v>
                </c:pt>
                <c:pt idx="4810">
                  <c:v>99.557522123893804</c:v>
                </c:pt>
                <c:pt idx="4811">
                  <c:v>99.557522123893804</c:v>
                </c:pt>
                <c:pt idx="4812">
                  <c:v>99.557522123893804</c:v>
                </c:pt>
                <c:pt idx="4813">
                  <c:v>99.557522123893804</c:v>
                </c:pt>
                <c:pt idx="4814">
                  <c:v>99.557522123893804</c:v>
                </c:pt>
                <c:pt idx="4815">
                  <c:v>99.557522123893804</c:v>
                </c:pt>
                <c:pt idx="4816">
                  <c:v>99.557522123893804</c:v>
                </c:pt>
                <c:pt idx="4817">
                  <c:v>99.557522123893804</c:v>
                </c:pt>
                <c:pt idx="4818">
                  <c:v>99.557522123893804</c:v>
                </c:pt>
                <c:pt idx="4819">
                  <c:v>99.557522123893804</c:v>
                </c:pt>
                <c:pt idx="4820">
                  <c:v>99.557522123893804</c:v>
                </c:pt>
                <c:pt idx="4821">
                  <c:v>99.557522123893804</c:v>
                </c:pt>
                <c:pt idx="4822">
                  <c:v>99.557522123893804</c:v>
                </c:pt>
                <c:pt idx="4823">
                  <c:v>99.557522123893804</c:v>
                </c:pt>
                <c:pt idx="4824">
                  <c:v>99.557522123893804</c:v>
                </c:pt>
                <c:pt idx="4825">
                  <c:v>99.557522123893804</c:v>
                </c:pt>
                <c:pt idx="4826">
                  <c:v>99.557522123893804</c:v>
                </c:pt>
                <c:pt idx="4827">
                  <c:v>99.557522123893804</c:v>
                </c:pt>
                <c:pt idx="4828">
                  <c:v>99.557522123893804</c:v>
                </c:pt>
                <c:pt idx="4829">
                  <c:v>99.557522123893804</c:v>
                </c:pt>
                <c:pt idx="4830">
                  <c:v>99.557522123893804</c:v>
                </c:pt>
                <c:pt idx="4831">
                  <c:v>99.557522123893804</c:v>
                </c:pt>
                <c:pt idx="4832">
                  <c:v>99.557522123893804</c:v>
                </c:pt>
                <c:pt idx="4833">
                  <c:v>99.557522123893804</c:v>
                </c:pt>
                <c:pt idx="4834">
                  <c:v>99.557522123893804</c:v>
                </c:pt>
                <c:pt idx="4835">
                  <c:v>99.557522123893804</c:v>
                </c:pt>
                <c:pt idx="4836">
                  <c:v>99.557522123893804</c:v>
                </c:pt>
                <c:pt idx="4837">
                  <c:v>99.557522123893804</c:v>
                </c:pt>
                <c:pt idx="4838">
                  <c:v>99.557522123893804</c:v>
                </c:pt>
                <c:pt idx="4839">
                  <c:v>99.557522123893804</c:v>
                </c:pt>
                <c:pt idx="4840">
                  <c:v>99.557522123893804</c:v>
                </c:pt>
                <c:pt idx="4841">
                  <c:v>99.557522123893804</c:v>
                </c:pt>
                <c:pt idx="4842">
                  <c:v>99.557522123893804</c:v>
                </c:pt>
                <c:pt idx="4843">
                  <c:v>99.557522123893804</c:v>
                </c:pt>
                <c:pt idx="4844">
                  <c:v>99.557522123893804</c:v>
                </c:pt>
                <c:pt idx="4845">
                  <c:v>99.557522123893804</c:v>
                </c:pt>
                <c:pt idx="4846">
                  <c:v>99.557522123893804</c:v>
                </c:pt>
                <c:pt idx="4847">
                  <c:v>99.557522123893804</c:v>
                </c:pt>
                <c:pt idx="4848">
                  <c:v>99.557522123893804</c:v>
                </c:pt>
                <c:pt idx="4849">
                  <c:v>99.557522123893804</c:v>
                </c:pt>
                <c:pt idx="4850">
                  <c:v>99.557522123893804</c:v>
                </c:pt>
                <c:pt idx="4851">
                  <c:v>99.557522123893804</c:v>
                </c:pt>
                <c:pt idx="4852">
                  <c:v>99.557522123893804</c:v>
                </c:pt>
                <c:pt idx="4853">
                  <c:v>99.557522123893804</c:v>
                </c:pt>
                <c:pt idx="4854">
                  <c:v>99.557522123893804</c:v>
                </c:pt>
                <c:pt idx="4855">
                  <c:v>99.557522123893804</c:v>
                </c:pt>
                <c:pt idx="4856">
                  <c:v>99.557522123893804</c:v>
                </c:pt>
                <c:pt idx="4857">
                  <c:v>99.557522123893804</c:v>
                </c:pt>
                <c:pt idx="4858">
                  <c:v>99.557522123893804</c:v>
                </c:pt>
                <c:pt idx="4859">
                  <c:v>99.557522123893804</c:v>
                </c:pt>
                <c:pt idx="4860">
                  <c:v>99.557522123893804</c:v>
                </c:pt>
                <c:pt idx="4861">
                  <c:v>99.557522123893804</c:v>
                </c:pt>
                <c:pt idx="4862">
                  <c:v>99.557522123893804</c:v>
                </c:pt>
                <c:pt idx="4863">
                  <c:v>99.557522123893804</c:v>
                </c:pt>
                <c:pt idx="4864">
                  <c:v>99.557522123893804</c:v>
                </c:pt>
                <c:pt idx="4865">
                  <c:v>100</c:v>
                </c:pt>
                <c:pt idx="4866">
                  <c:v>100</c:v>
                </c:pt>
                <c:pt idx="4867">
                  <c:v>100</c:v>
                </c:pt>
                <c:pt idx="4868">
                  <c:v>100</c:v>
                </c:pt>
                <c:pt idx="4869">
                  <c:v>100</c:v>
                </c:pt>
                <c:pt idx="4870">
                  <c:v>100</c:v>
                </c:pt>
                <c:pt idx="4871">
                  <c:v>100</c:v>
                </c:pt>
                <c:pt idx="4872">
                  <c:v>100</c:v>
                </c:pt>
                <c:pt idx="4873">
                  <c:v>100</c:v>
                </c:pt>
                <c:pt idx="4874">
                  <c:v>100</c:v>
                </c:pt>
                <c:pt idx="4875">
                  <c:v>100</c:v>
                </c:pt>
                <c:pt idx="4876">
                  <c:v>100</c:v>
                </c:pt>
                <c:pt idx="4877">
                  <c:v>100</c:v>
                </c:pt>
                <c:pt idx="4878">
                  <c:v>100</c:v>
                </c:pt>
                <c:pt idx="4879">
                  <c:v>100</c:v>
                </c:pt>
                <c:pt idx="4880">
                  <c:v>100</c:v>
                </c:pt>
                <c:pt idx="4881">
                  <c:v>100</c:v>
                </c:pt>
                <c:pt idx="4882">
                  <c:v>100</c:v>
                </c:pt>
                <c:pt idx="4883">
                  <c:v>100</c:v>
                </c:pt>
                <c:pt idx="4884">
                  <c:v>100</c:v>
                </c:pt>
                <c:pt idx="4885">
                  <c:v>100</c:v>
                </c:pt>
                <c:pt idx="4886">
                  <c:v>100</c:v>
                </c:pt>
                <c:pt idx="4887">
                  <c:v>100</c:v>
                </c:pt>
                <c:pt idx="4888">
                  <c:v>100</c:v>
                </c:pt>
                <c:pt idx="4889">
                  <c:v>100</c:v>
                </c:pt>
                <c:pt idx="4890">
                  <c:v>100</c:v>
                </c:pt>
                <c:pt idx="4891">
                  <c:v>100</c:v>
                </c:pt>
                <c:pt idx="4892">
                  <c:v>100</c:v>
                </c:pt>
                <c:pt idx="4893">
                  <c:v>100</c:v>
                </c:pt>
                <c:pt idx="4894">
                  <c:v>100</c:v>
                </c:pt>
                <c:pt idx="4895">
                  <c:v>100</c:v>
                </c:pt>
                <c:pt idx="4896">
                  <c:v>100</c:v>
                </c:pt>
                <c:pt idx="4897">
                  <c:v>100</c:v>
                </c:pt>
                <c:pt idx="4898">
                  <c:v>100</c:v>
                </c:pt>
                <c:pt idx="4899">
                  <c:v>100</c:v>
                </c:pt>
                <c:pt idx="4900">
                  <c:v>100</c:v>
                </c:pt>
                <c:pt idx="4901">
                  <c:v>100</c:v>
                </c:pt>
                <c:pt idx="4902">
                  <c:v>100</c:v>
                </c:pt>
                <c:pt idx="4903">
                  <c:v>100</c:v>
                </c:pt>
                <c:pt idx="4904">
                  <c:v>100</c:v>
                </c:pt>
                <c:pt idx="4905">
                  <c:v>100</c:v>
                </c:pt>
                <c:pt idx="4906">
                  <c:v>100</c:v>
                </c:pt>
                <c:pt idx="4907">
                  <c:v>100</c:v>
                </c:pt>
                <c:pt idx="4908">
                  <c:v>100</c:v>
                </c:pt>
                <c:pt idx="4909">
                  <c:v>100</c:v>
                </c:pt>
                <c:pt idx="4910">
                  <c:v>100</c:v>
                </c:pt>
                <c:pt idx="4911">
                  <c:v>100</c:v>
                </c:pt>
                <c:pt idx="4912">
                  <c:v>100</c:v>
                </c:pt>
                <c:pt idx="4913">
                  <c:v>100</c:v>
                </c:pt>
                <c:pt idx="4914">
                  <c:v>100</c:v>
                </c:pt>
                <c:pt idx="4915">
                  <c:v>100</c:v>
                </c:pt>
                <c:pt idx="4916">
                  <c:v>100</c:v>
                </c:pt>
                <c:pt idx="4917">
                  <c:v>100</c:v>
                </c:pt>
                <c:pt idx="4918">
                  <c:v>100</c:v>
                </c:pt>
                <c:pt idx="4919">
                  <c:v>100</c:v>
                </c:pt>
                <c:pt idx="4920">
                  <c:v>100</c:v>
                </c:pt>
                <c:pt idx="4921">
                  <c:v>100</c:v>
                </c:pt>
                <c:pt idx="4922">
                  <c:v>100</c:v>
                </c:pt>
                <c:pt idx="4923">
                  <c:v>100</c:v>
                </c:pt>
                <c:pt idx="4924">
                  <c:v>100</c:v>
                </c:pt>
                <c:pt idx="4925">
                  <c:v>100</c:v>
                </c:pt>
                <c:pt idx="4926">
                  <c:v>100</c:v>
                </c:pt>
                <c:pt idx="4927">
                  <c:v>100</c:v>
                </c:pt>
                <c:pt idx="4928">
                  <c:v>100</c:v>
                </c:pt>
                <c:pt idx="4929">
                  <c:v>100</c:v>
                </c:pt>
                <c:pt idx="4930">
                  <c:v>100</c:v>
                </c:pt>
                <c:pt idx="4931">
                  <c:v>100</c:v>
                </c:pt>
                <c:pt idx="4932">
                  <c:v>100</c:v>
                </c:pt>
                <c:pt idx="4933">
                  <c:v>100</c:v>
                </c:pt>
                <c:pt idx="4934">
                  <c:v>100</c:v>
                </c:pt>
                <c:pt idx="4935">
                  <c:v>100</c:v>
                </c:pt>
                <c:pt idx="4936">
                  <c:v>100</c:v>
                </c:pt>
                <c:pt idx="4937">
                  <c:v>100</c:v>
                </c:pt>
                <c:pt idx="4938">
                  <c:v>100</c:v>
                </c:pt>
                <c:pt idx="4939">
                  <c:v>100</c:v>
                </c:pt>
                <c:pt idx="4940">
                  <c:v>100</c:v>
                </c:pt>
                <c:pt idx="4941">
                  <c:v>100</c:v>
                </c:pt>
                <c:pt idx="4942">
                  <c:v>100</c:v>
                </c:pt>
                <c:pt idx="4943">
                  <c:v>100</c:v>
                </c:pt>
                <c:pt idx="4944">
                  <c:v>100</c:v>
                </c:pt>
                <c:pt idx="4945">
                  <c:v>100</c:v>
                </c:pt>
                <c:pt idx="4946">
                  <c:v>100</c:v>
                </c:pt>
                <c:pt idx="4947">
                  <c:v>100</c:v>
                </c:pt>
                <c:pt idx="4948">
                  <c:v>100</c:v>
                </c:pt>
                <c:pt idx="4949">
                  <c:v>100</c:v>
                </c:pt>
                <c:pt idx="4950">
                  <c:v>100</c:v>
                </c:pt>
                <c:pt idx="4951">
                  <c:v>100</c:v>
                </c:pt>
                <c:pt idx="4952">
                  <c:v>100</c:v>
                </c:pt>
                <c:pt idx="4953">
                  <c:v>100</c:v>
                </c:pt>
                <c:pt idx="4954">
                  <c:v>100</c:v>
                </c:pt>
                <c:pt idx="4955">
                  <c:v>100</c:v>
                </c:pt>
                <c:pt idx="4956">
                  <c:v>100</c:v>
                </c:pt>
                <c:pt idx="4957">
                  <c:v>100</c:v>
                </c:pt>
                <c:pt idx="4958">
                  <c:v>100</c:v>
                </c:pt>
                <c:pt idx="4959">
                  <c:v>100</c:v>
                </c:pt>
                <c:pt idx="4960">
                  <c:v>100</c:v>
                </c:pt>
                <c:pt idx="4961">
                  <c:v>100</c:v>
                </c:pt>
                <c:pt idx="4962">
                  <c:v>100</c:v>
                </c:pt>
                <c:pt idx="4963">
                  <c:v>100</c:v>
                </c:pt>
                <c:pt idx="4964">
                  <c:v>100</c:v>
                </c:pt>
                <c:pt idx="4965">
                  <c:v>100</c:v>
                </c:pt>
                <c:pt idx="4966">
                  <c:v>100</c:v>
                </c:pt>
                <c:pt idx="4967">
                  <c:v>100</c:v>
                </c:pt>
                <c:pt idx="4968">
                  <c:v>100</c:v>
                </c:pt>
                <c:pt idx="4969">
                  <c:v>100</c:v>
                </c:pt>
                <c:pt idx="4970">
                  <c:v>100</c:v>
                </c:pt>
                <c:pt idx="4971">
                  <c:v>100</c:v>
                </c:pt>
                <c:pt idx="4972">
                  <c:v>100</c:v>
                </c:pt>
                <c:pt idx="4973">
                  <c:v>100</c:v>
                </c:pt>
                <c:pt idx="4974">
                  <c:v>100</c:v>
                </c:pt>
                <c:pt idx="4975">
                  <c:v>100</c:v>
                </c:pt>
                <c:pt idx="4976">
                  <c:v>100</c:v>
                </c:pt>
                <c:pt idx="4977">
                  <c:v>100</c:v>
                </c:pt>
                <c:pt idx="4978">
                  <c:v>100</c:v>
                </c:pt>
                <c:pt idx="4979">
                  <c:v>100</c:v>
                </c:pt>
                <c:pt idx="4980">
                  <c:v>100</c:v>
                </c:pt>
                <c:pt idx="4981">
                  <c:v>100</c:v>
                </c:pt>
                <c:pt idx="4982">
                  <c:v>100</c:v>
                </c:pt>
                <c:pt idx="4983">
                  <c:v>100</c:v>
                </c:pt>
                <c:pt idx="4984">
                  <c:v>100</c:v>
                </c:pt>
                <c:pt idx="4985">
                  <c:v>100</c:v>
                </c:pt>
                <c:pt idx="4986">
                  <c:v>100</c:v>
                </c:pt>
                <c:pt idx="4987">
                  <c:v>100</c:v>
                </c:pt>
                <c:pt idx="4988">
                  <c:v>100</c:v>
                </c:pt>
                <c:pt idx="4989">
                  <c:v>100</c:v>
                </c:pt>
                <c:pt idx="4990">
                  <c:v>100</c:v>
                </c:pt>
                <c:pt idx="4991">
                  <c:v>100</c:v>
                </c:pt>
                <c:pt idx="4992">
                  <c:v>100</c:v>
                </c:pt>
                <c:pt idx="4993">
                  <c:v>100</c:v>
                </c:pt>
                <c:pt idx="4994">
                  <c:v>100</c:v>
                </c:pt>
                <c:pt idx="4995">
                  <c:v>100</c:v>
                </c:pt>
                <c:pt idx="4996">
                  <c:v>100</c:v>
                </c:pt>
                <c:pt idx="4997">
                  <c:v>100</c:v>
                </c:pt>
                <c:pt idx="4998">
                  <c:v>100</c:v>
                </c:pt>
                <c:pt idx="4999">
                  <c:v>100</c:v>
                </c:pt>
                <c:pt idx="5000">
                  <c:v>100</c:v>
                </c:pt>
                <c:pt idx="5001">
                  <c:v>100</c:v>
                </c:pt>
                <c:pt idx="5002">
                  <c:v>100</c:v>
                </c:pt>
                <c:pt idx="5003">
                  <c:v>100</c:v>
                </c:pt>
                <c:pt idx="5004">
                  <c:v>100</c:v>
                </c:pt>
                <c:pt idx="5005">
                  <c:v>100</c:v>
                </c:pt>
                <c:pt idx="5006">
                  <c:v>100</c:v>
                </c:pt>
                <c:pt idx="5007">
                  <c:v>100</c:v>
                </c:pt>
                <c:pt idx="5008">
                  <c:v>100</c:v>
                </c:pt>
                <c:pt idx="5009">
                  <c:v>100</c:v>
                </c:pt>
                <c:pt idx="5010">
                  <c:v>100</c:v>
                </c:pt>
                <c:pt idx="5011">
                  <c:v>100</c:v>
                </c:pt>
                <c:pt idx="5012">
                  <c:v>100</c:v>
                </c:pt>
                <c:pt idx="5013">
                  <c:v>100</c:v>
                </c:pt>
                <c:pt idx="5014">
                  <c:v>100</c:v>
                </c:pt>
                <c:pt idx="5015">
                  <c:v>100</c:v>
                </c:pt>
                <c:pt idx="5016">
                  <c:v>100</c:v>
                </c:pt>
                <c:pt idx="5017">
                  <c:v>100</c:v>
                </c:pt>
                <c:pt idx="5018">
                  <c:v>100</c:v>
                </c:pt>
                <c:pt idx="5019">
                  <c:v>100</c:v>
                </c:pt>
                <c:pt idx="5020">
                  <c:v>100</c:v>
                </c:pt>
                <c:pt idx="5021">
                  <c:v>100</c:v>
                </c:pt>
                <c:pt idx="5022">
                  <c:v>100</c:v>
                </c:pt>
                <c:pt idx="5023">
                  <c:v>100</c:v>
                </c:pt>
                <c:pt idx="5024">
                  <c:v>100</c:v>
                </c:pt>
                <c:pt idx="5025">
                  <c:v>100</c:v>
                </c:pt>
                <c:pt idx="5026">
                  <c:v>100</c:v>
                </c:pt>
                <c:pt idx="5027">
                  <c:v>100</c:v>
                </c:pt>
                <c:pt idx="5028">
                  <c:v>100</c:v>
                </c:pt>
                <c:pt idx="5029">
                  <c:v>100</c:v>
                </c:pt>
                <c:pt idx="5030">
                  <c:v>100</c:v>
                </c:pt>
                <c:pt idx="5031">
                  <c:v>100</c:v>
                </c:pt>
                <c:pt idx="5032">
                  <c:v>100</c:v>
                </c:pt>
                <c:pt idx="5033">
                  <c:v>100</c:v>
                </c:pt>
                <c:pt idx="5034">
                  <c:v>100</c:v>
                </c:pt>
                <c:pt idx="5035">
                  <c:v>100</c:v>
                </c:pt>
                <c:pt idx="5036">
                  <c:v>100</c:v>
                </c:pt>
                <c:pt idx="5037">
                  <c:v>100</c:v>
                </c:pt>
                <c:pt idx="5038">
                  <c:v>100</c:v>
                </c:pt>
                <c:pt idx="5039">
                  <c:v>100</c:v>
                </c:pt>
                <c:pt idx="5040">
                  <c:v>100</c:v>
                </c:pt>
                <c:pt idx="5041">
                  <c:v>100</c:v>
                </c:pt>
                <c:pt idx="5042">
                  <c:v>100</c:v>
                </c:pt>
                <c:pt idx="5043">
                  <c:v>100</c:v>
                </c:pt>
                <c:pt idx="5044">
                  <c:v>100</c:v>
                </c:pt>
                <c:pt idx="5045">
                  <c:v>100</c:v>
                </c:pt>
                <c:pt idx="5046">
                  <c:v>100</c:v>
                </c:pt>
                <c:pt idx="5047">
                  <c:v>100</c:v>
                </c:pt>
                <c:pt idx="5048">
                  <c:v>100</c:v>
                </c:pt>
                <c:pt idx="5049">
                  <c:v>100</c:v>
                </c:pt>
                <c:pt idx="5050">
                  <c:v>100</c:v>
                </c:pt>
                <c:pt idx="5051">
                  <c:v>100</c:v>
                </c:pt>
                <c:pt idx="5052">
                  <c:v>100</c:v>
                </c:pt>
                <c:pt idx="5053">
                  <c:v>100</c:v>
                </c:pt>
                <c:pt idx="5054">
                  <c:v>100</c:v>
                </c:pt>
                <c:pt idx="5055">
                  <c:v>100</c:v>
                </c:pt>
                <c:pt idx="5056">
                  <c:v>100</c:v>
                </c:pt>
                <c:pt idx="5057">
                  <c:v>100</c:v>
                </c:pt>
                <c:pt idx="5058">
                  <c:v>100</c:v>
                </c:pt>
                <c:pt idx="5059">
                  <c:v>100</c:v>
                </c:pt>
                <c:pt idx="5060">
                  <c:v>100</c:v>
                </c:pt>
                <c:pt idx="5061">
                  <c:v>100</c:v>
                </c:pt>
                <c:pt idx="5062">
                  <c:v>100</c:v>
                </c:pt>
                <c:pt idx="5063">
                  <c:v>100</c:v>
                </c:pt>
                <c:pt idx="5064">
                  <c:v>100</c:v>
                </c:pt>
                <c:pt idx="5065">
                  <c:v>100</c:v>
                </c:pt>
                <c:pt idx="5066">
                  <c:v>100</c:v>
                </c:pt>
                <c:pt idx="5067">
                  <c:v>100</c:v>
                </c:pt>
                <c:pt idx="5068">
                  <c:v>100</c:v>
                </c:pt>
                <c:pt idx="5069">
                  <c:v>100</c:v>
                </c:pt>
                <c:pt idx="5070">
                  <c:v>100</c:v>
                </c:pt>
                <c:pt idx="5071">
                  <c:v>100</c:v>
                </c:pt>
                <c:pt idx="5072">
                  <c:v>100</c:v>
                </c:pt>
                <c:pt idx="5073">
                  <c:v>100</c:v>
                </c:pt>
                <c:pt idx="5074">
                  <c:v>100</c:v>
                </c:pt>
                <c:pt idx="5075">
                  <c:v>100</c:v>
                </c:pt>
                <c:pt idx="5076">
                  <c:v>100</c:v>
                </c:pt>
                <c:pt idx="5077">
                  <c:v>100</c:v>
                </c:pt>
                <c:pt idx="5078">
                  <c:v>100</c:v>
                </c:pt>
                <c:pt idx="5079">
                  <c:v>100</c:v>
                </c:pt>
                <c:pt idx="5080">
                  <c:v>100</c:v>
                </c:pt>
                <c:pt idx="5081">
                  <c:v>100</c:v>
                </c:pt>
                <c:pt idx="5082">
                  <c:v>100</c:v>
                </c:pt>
                <c:pt idx="5083">
                  <c:v>100</c:v>
                </c:pt>
                <c:pt idx="5084">
                  <c:v>100</c:v>
                </c:pt>
                <c:pt idx="5085">
                  <c:v>100</c:v>
                </c:pt>
                <c:pt idx="5086">
                  <c:v>100</c:v>
                </c:pt>
                <c:pt idx="5087">
                  <c:v>100</c:v>
                </c:pt>
                <c:pt idx="5088">
                  <c:v>100</c:v>
                </c:pt>
                <c:pt idx="5089">
                  <c:v>100</c:v>
                </c:pt>
                <c:pt idx="5090">
                  <c:v>100</c:v>
                </c:pt>
                <c:pt idx="5091">
                  <c:v>100</c:v>
                </c:pt>
                <c:pt idx="5092">
                  <c:v>100</c:v>
                </c:pt>
                <c:pt idx="5093">
                  <c:v>100</c:v>
                </c:pt>
                <c:pt idx="5094">
                  <c:v>100</c:v>
                </c:pt>
                <c:pt idx="5095">
                  <c:v>100</c:v>
                </c:pt>
                <c:pt idx="5096">
                  <c:v>100</c:v>
                </c:pt>
                <c:pt idx="5097">
                  <c:v>100</c:v>
                </c:pt>
                <c:pt idx="5098">
                  <c:v>100</c:v>
                </c:pt>
                <c:pt idx="5099">
                  <c:v>100</c:v>
                </c:pt>
                <c:pt idx="5100">
                  <c:v>100</c:v>
                </c:pt>
                <c:pt idx="5101">
                  <c:v>100</c:v>
                </c:pt>
                <c:pt idx="5102">
                  <c:v>100</c:v>
                </c:pt>
                <c:pt idx="5103">
                  <c:v>100</c:v>
                </c:pt>
                <c:pt idx="5104">
                  <c:v>100</c:v>
                </c:pt>
                <c:pt idx="5105">
                  <c:v>100</c:v>
                </c:pt>
                <c:pt idx="5106">
                  <c:v>100</c:v>
                </c:pt>
                <c:pt idx="5107">
                  <c:v>100</c:v>
                </c:pt>
                <c:pt idx="5108">
                  <c:v>100</c:v>
                </c:pt>
                <c:pt idx="5109">
                  <c:v>100</c:v>
                </c:pt>
                <c:pt idx="5110">
                  <c:v>100</c:v>
                </c:pt>
                <c:pt idx="5111">
                  <c:v>100</c:v>
                </c:pt>
                <c:pt idx="5112">
                  <c:v>100</c:v>
                </c:pt>
                <c:pt idx="5113">
                  <c:v>100</c:v>
                </c:pt>
                <c:pt idx="5114">
                  <c:v>100</c:v>
                </c:pt>
                <c:pt idx="5115">
                  <c:v>100</c:v>
                </c:pt>
                <c:pt idx="5116">
                  <c:v>100</c:v>
                </c:pt>
                <c:pt idx="5117">
                  <c:v>100</c:v>
                </c:pt>
                <c:pt idx="5118">
                  <c:v>100</c:v>
                </c:pt>
                <c:pt idx="5119">
                  <c:v>100</c:v>
                </c:pt>
                <c:pt idx="5120">
                  <c:v>100</c:v>
                </c:pt>
                <c:pt idx="5121">
                  <c:v>100</c:v>
                </c:pt>
                <c:pt idx="5122">
                  <c:v>100</c:v>
                </c:pt>
                <c:pt idx="5123">
                  <c:v>100</c:v>
                </c:pt>
                <c:pt idx="5124">
                  <c:v>100</c:v>
                </c:pt>
                <c:pt idx="5125">
                  <c:v>100</c:v>
                </c:pt>
                <c:pt idx="5126">
                  <c:v>100</c:v>
                </c:pt>
                <c:pt idx="5127">
                  <c:v>100</c:v>
                </c:pt>
                <c:pt idx="5128">
                  <c:v>100</c:v>
                </c:pt>
                <c:pt idx="5129">
                  <c:v>100</c:v>
                </c:pt>
                <c:pt idx="5130">
                  <c:v>100</c:v>
                </c:pt>
                <c:pt idx="5131">
                  <c:v>100</c:v>
                </c:pt>
                <c:pt idx="5132">
                  <c:v>100</c:v>
                </c:pt>
                <c:pt idx="5133">
                  <c:v>100</c:v>
                </c:pt>
                <c:pt idx="5134">
                  <c:v>100</c:v>
                </c:pt>
                <c:pt idx="5135">
                  <c:v>100</c:v>
                </c:pt>
                <c:pt idx="5136">
                  <c:v>100</c:v>
                </c:pt>
                <c:pt idx="5137">
                  <c:v>100</c:v>
                </c:pt>
                <c:pt idx="5138">
                  <c:v>100</c:v>
                </c:pt>
                <c:pt idx="5139">
                  <c:v>100</c:v>
                </c:pt>
                <c:pt idx="5140">
                  <c:v>100</c:v>
                </c:pt>
                <c:pt idx="5141">
                  <c:v>100</c:v>
                </c:pt>
                <c:pt idx="5142">
                  <c:v>100</c:v>
                </c:pt>
                <c:pt idx="5143">
                  <c:v>100</c:v>
                </c:pt>
                <c:pt idx="5144">
                  <c:v>100</c:v>
                </c:pt>
                <c:pt idx="5145">
                  <c:v>100</c:v>
                </c:pt>
                <c:pt idx="5146">
                  <c:v>100</c:v>
                </c:pt>
                <c:pt idx="5147">
                  <c:v>100</c:v>
                </c:pt>
                <c:pt idx="5148">
                  <c:v>100</c:v>
                </c:pt>
                <c:pt idx="5149">
                  <c:v>100</c:v>
                </c:pt>
                <c:pt idx="5150">
                  <c:v>100</c:v>
                </c:pt>
                <c:pt idx="5151">
                  <c:v>100</c:v>
                </c:pt>
                <c:pt idx="5152">
                  <c:v>100</c:v>
                </c:pt>
                <c:pt idx="5153">
                  <c:v>100</c:v>
                </c:pt>
                <c:pt idx="5154">
                  <c:v>100</c:v>
                </c:pt>
                <c:pt idx="5155">
                  <c:v>100</c:v>
                </c:pt>
                <c:pt idx="5156">
                  <c:v>100</c:v>
                </c:pt>
                <c:pt idx="5157">
                  <c:v>100</c:v>
                </c:pt>
                <c:pt idx="5158">
                  <c:v>100</c:v>
                </c:pt>
                <c:pt idx="5159">
                  <c:v>100</c:v>
                </c:pt>
                <c:pt idx="5160">
                  <c:v>100</c:v>
                </c:pt>
                <c:pt idx="5161">
                  <c:v>100</c:v>
                </c:pt>
                <c:pt idx="5162">
                  <c:v>100</c:v>
                </c:pt>
                <c:pt idx="5163">
                  <c:v>100</c:v>
                </c:pt>
                <c:pt idx="5164">
                  <c:v>100</c:v>
                </c:pt>
                <c:pt idx="5165">
                  <c:v>100</c:v>
                </c:pt>
                <c:pt idx="5166">
                  <c:v>100</c:v>
                </c:pt>
                <c:pt idx="5167">
                  <c:v>100</c:v>
                </c:pt>
                <c:pt idx="5168">
                  <c:v>100</c:v>
                </c:pt>
                <c:pt idx="5169">
                  <c:v>100</c:v>
                </c:pt>
                <c:pt idx="5170">
                  <c:v>100</c:v>
                </c:pt>
                <c:pt idx="5171">
                  <c:v>100</c:v>
                </c:pt>
                <c:pt idx="5172">
                  <c:v>100</c:v>
                </c:pt>
                <c:pt idx="5173">
                  <c:v>100</c:v>
                </c:pt>
                <c:pt idx="5174">
                  <c:v>100</c:v>
                </c:pt>
                <c:pt idx="5175">
                  <c:v>100</c:v>
                </c:pt>
                <c:pt idx="5176">
                  <c:v>100</c:v>
                </c:pt>
                <c:pt idx="5177">
                  <c:v>100</c:v>
                </c:pt>
                <c:pt idx="5178">
                  <c:v>100</c:v>
                </c:pt>
                <c:pt idx="5179">
                  <c:v>100</c:v>
                </c:pt>
                <c:pt idx="5180">
                  <c:v>100</c:v>
                </c:pt>
                <c:pt idx="5181">
                  <c:v>100</c:v>
                </c:pt>
                <c:pt idx="5182">
                  <c:v>100</c:v>
                </c:pt>
                <c:pt idx="5183">
                  <c:v>100</c:v>
                </c:pt>
                <c:pt idx="5184">
                  <c:v>100</c:v>
                </c:pt>
                <c:pt idx="5185">
                  <c:v>100</c:v>
                </c:pt>
                <c:pt idx="5186">
                  <c:v>100</c:v>
                </c:pt>
                <c:pt idx="5187">
                  <c:v>100</c:v>
                </c:pt>
                <c:pt idx="5188">
                  <c:v>100</c:v>
                </c:pt>
                <c:pt idx="5189">
                  <c:v>100</c:v>
                </c:pt>
                <c:pt idx="5190">
                  <c:v>100</c:v>
                </c:pt>
                <c:pt idx="5191">
                  <c:v>100</c:v>
                </c:pt>
                <c:pt idx="5192">
                  <c:v>100</c:v>
                </c:pt>
                <c:pt idx="5193">
                  <c:v>100</c:v>
                </c:pt>
                <c:pt idx="5194">
                  <c:v>100</c:v>
                </c:pt>
                <c:pt idx="5195">
                  <c:v>100</c:v>
                </c:pt>
                <c:pt idx="5196">
                  <c:v>100</c:v>
                </c:pt>
                <c:pt idx="5197">
                  <c:v>100</c:v>
                </c:pt>
                <c:pt idx="5198">
                  <c:v>100</c:v>
                </c:pt>
                <c:pt idx="5199">
                  <c:v>100</c:v>
                </c:pt>
                <c:pt idx="5200">
                  <c:v>100</c:v>
                </c:pt>
                <c:pt idx="5201">
                  <c:v>100</c:v>
                </c:pt>
                <c:pt idx="5202">
                  <c:v>100</c:v>
                </c:pt>
                <c:pt idx="5203">
                  <c:v>100</c:v>
                </c:pt>
                <c:pt idx="5204">
                  <c:v>100</c:v>
                </c:pt>
                <c:pt idx="5205">
                  <c:v>100</c:v>
                </c:pt>
                <c:pt idx="5206">
                  <c:v>100</c:v>
                </c:pt>
                <c:pt idx="5207">
                  <c:v>100</c:v>
                </c:pt>
                <c:pt idx="5208">
                  <c:v>100</c:v>
                </c:pt>
                <c:pt idx="5209">
                  <c:v>100</c:v>
                </c:pt>
                <c:pt idx="5210">
                  <c:v>100</c:v>
                </c:pt>
                <c:pt idx="5211">
                  <c:v>100</c:v>
                </c:pt>
                <c:pt idx="5212">
                  <c:v>100</c:v>
                </c:pt>
                <c:pt idx="5213">
                  <c:v>100</c:v>
                </c:pt>
                <c:pt idx="5214">
                  <c:v>100</c:v>
                </c:pt>
                <c:pt idx="5215">
                  <c:v>100</c:v>
                </c:pt>
                <c:pt idx="5216">
                  <c:v>100</c:v>
                </c:pt>
                <c:pt idx="5217">
                  <c:v>100</c:v>
                </c:pt>
                <c:pt idx="5218">
                  <c:v>100</c:v>
                </c:pt>
                <c:pt idx="5219">
                  <c:v>100</c:v>
                </c:pt>
                <c:pt idx="5220">
                  <c:v>100</c:v>
                </c:pt>
                <c:pt idx="5221">
                  <c:v>100</c:v>
                </c:pt>
                <c:pt idx="5222">
                  <c:v>100</c:v>
                </c:pt>
                <c:pt idx="5223">
                  <c:v>100</c:v>
                </c:pt>
                <c:pt idx="5224">
                  <c:v>100</c:v>
                </c:pt>
                <c:pt idx="5225">
                  <c:v>100</c:v>
                </c:pt>
                <c:pt idx="5226">
                  <c:v>100</c:v>
                </c:pt>
                <c:pt idx="5227">
                  <c:v>100</c:v>
                </c:pt>
                <c:pt idx="5228">
                  <c:v>100</c:v>
                </c:pt>
                <c:pt idx="5229">
                  <c:v>100</c:v>
                </c:pt>
                <c:pt idx="5230">
                  <c:v>100</c:v>
                </c:pt>
                <c:pt idx="5231">
                  <c:v>100</c:v>
                </c:pt>
                <c:pt idx="5232">
                  <c:v>100</c:v>
                </c:pt>
                <c:pt idx="5233">
                  <c:v>100</c:v>
                </c:pt>
                <c:pt idx="5234">
                  <c:v>100</c:v>
                </c:pt>
                <c:pt idx="5235">
                  <c:v>100</c:v>
                </c:pt>
                <c:pt idx="5236">
                  <c:v>100</c:v>
                </c:pt>
                <c:pt idx="5237">
                  <c:v>100</c:v>
                </c:pt>
                <c:pt idx="5238">
                  <c:v>100</c:v>
                </c:pt>
                <c:pt idx="5239">
                  <c:v>100</c:v>
                </c:pt>
                <c:pt idx="5240">
                  <c:v>100</c:v>
                </c:pt>
                <c:pt idx="5241">
                  <c:v>100</c:v>
                </c:pt>
                <c:pt idx="5242">
                  <c:v>100</c:v>
                </c:pt>
                <c:pt idx="5243">
                  <c:v>100</c:v>
                </c:pt>
                <c:pt idx="5244">
                  <c:v>100</c:v>
                </c:pt>
                <c:pt idx="5245">
                  <c:v>100</c:v>
                </c:pt>
                <c:pt idx="5246">
                  <c:v>100</c:v>
                </c:pt>
                <c:pt idx="5247">
                  <c:v>100</c:v>
                </c:pt>
                <c:pt idx="5248">
                  <c:v>100</c:v>
                </c:pt>
                <c:pt idx="5249">
                  <c:v>100</c:v>
                </c:pt>
                <c:pt idx="5250">
                  <c:v>100</c:v>
                </c:pt>
                <c:pt idx="5251">
                  <c:v>100</c:v>
                </c:pt>
                <c:pt idx="5252">
                  <c:v>100</c:v>
                </c:pt>
                <c:pt idx="5253">
                  <c:v>100</c:v>
                </c:pt>
                <c:pt idx="5254">
                  <c:v>100</c:v>
                </c:pt>
                <c:pt idx="5255">
                  <c:v>100</c:v>
                </c:pt>
                <c:pt idx="5256">
                  <c:v>100</c:v>
                </c:pt>
                <c:pt idx="5257">
                  <c:v>100</c:v>
                </c:pt>
                <c:pt idx="5258">
                  <c:v>100</c:v>
                </c:pt>
                <c:pt idx="5259">
                  <c:v>100</c:v>
                </c:pt>
                <c:pt idx="5260">
                  <c:v>100</c:v>
                </c:pt>
                <c:pt idx="5261">
                  <c:v>100</c:v>
                </c:pt>
                <c:pt idx="5262">
                  <c:v>100</c:v>
                </c:pt>
                <c:pt idx="5263">
                  <c:v>100</c:v>
                </c:pt>
                <c:pt idx="5264">
                  <c:v>100</c:v>
                </c:pt>
                <c:pt idx="5265">
                  <c:v>100</c:v>
                </c:pt>
                <c:pt idx="5266">
                  <c:v>100</c:v>
                </c:pt>
                <c:pt idx="5267">
                  <c:v>100</c:v>
                </c:pt>
                <c:pt idx="5268">
                  <c:v>100</c:v>
                </c:pt>
                <c:pt idx="5269">
                  <c:v>100</c:v>
                </c:pt>
                <c:pt idx="5270">
                  <c:v>100</c:v>
                </c:pt>
                <c:pt idx="5271">
                  <c:v>100</c:v>
                </c:pt>
                <c:pt idx="5272">
                  <c:v>100</c:v>
                </c:pt>
                <c:pt idx="5273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88868816"/>
        <c:axId val="-488862832"/>
      </c:scatterChart>
      <c:valAx>
        <c:axId val="-488868816"/>
        <c:scaling>
          <c:orientation val="minMax"/>
          <c:max val="27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Number of Hours after Original Submission</a:t>
                </a:r>
              </a:p>
            </c:rich>
          </c:tx>
          <c:layout>
            <c:manualLayout>
              <c:xMode val="edge"/>
              <c:yMode val="edge"/>
              <c:x val="0.19916112317856818"/>
              <c:y val="0.917349397590361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862832"/>
        <c:crosses val="autoZero"/>
        <c:crossBetween val="midCat"/>
        <c:majorUnit val="50"/>
      </c:valAx>
      <c:valAx>
        <c:axId val="-4888628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Percent of Submissions (Cumulative)</a:t>
                </a:r>
              </a:p>
            </c:rich>
          </c:tx>
          <c:layout>
            <c:manualLayout>
              <c:xMode val="edge"/>
              <c:yMode val="edge"/>
              <c:x val="2.2222259933025613E-2"/>
              <c:y val="0.16278831862884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8886881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4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9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9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8/11/2015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8/11/2015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8/11/2015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57593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000" b="1" dirty="0"/>
              <a:t>Automatic Problem Generation for Capture-the-Flag Competitions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014" y="5676763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material is based upon work supported</a:t>
            </a:r>
          </a:p>
          <a:p>
            <a:r>
              <a:rPr lang="en-US" sz="1200" dirty="0"/>
              <a:t>by the National Science Foundation under Grant</a:t>
            </a:r>
          </a:p>
          <a:p>
            <a:r>
              <a:rPr lang="en-US" sz="1200" dirty="0"/>
              <a:t>No. 1419362 and by a Graduate Research Fellowship</a:t>
            </a:r>
          </a:p>
          <a:p>
            <a:r>
              <a:rPr lang="en-US" sz="1200" dirty="0"/>
              <a:t>under Grant No. 0946825.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8225" y="6107668"/>
            <a:ext cx="130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8/11/2015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2014" y="3184852"/>
            <a:ext cx="8458200" cy="689408"/>
            <a:chOff x="685800" y="3406289"/>
            <a:chExt cx="8458200" cy="689408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406289"/>
              <a:ext cx="2819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400" b="1" dirty="0" smtClean="0"/>
                <a:t>Jonathan Burket</a:t>
              </a:r>
            </a:p>
            <a:p>
              <a:pPr algn="ctr"/>
              <a:r>
                <a:rPr lang="en-US" sz="2000" dirty="0" smtClean="0"/>
                <a:t>jburket@cmu.edu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418589"/>
              <a:ext cx="2819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Peter Chapman</a:t>
              </a:r>
            </a:p>
            <a:p>
              <a:pPr algn="ctr"/>
              <a:r>
                <a:rPr lang="en-US" sz="2000" dirty="0" smtClean="0"/>
                <a:t>peter@cmu.edu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4600" y="3418589"/>
              <a:ext cx="2819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/>
                <a:t>Tim </a:t>
              </a:r>
              <a:r>
                <a:rPr lang="en-US" sz="2400" dirty="0" smtClean="0"/>
                <a:t>Becker</a:t>
              </a:r>
            </a:p>
            <a:p>
              <a:pPr algn="ctr"/>
              <a:r>
                <a:rPr lang="en-US" sz="2000" dirty="0" smtClean="0"/>
                <a:t>tjbecker@cmu.edu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150098" y="4964668"/>
            <a:ext cx="28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Carnegie Mellon University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600" y="4042453"/>
            <a:ext cx="5638800" cy="677108"/>
            <a:chOff x="3505200" y="3418589"/>
            <a:chExt cx="5638800" cy="677108"/>
          </a:xfrm>
        </p:grpSpPr>
        <p:sp>
          <p:nvSpPr>
            <p:cNvPr id="12" name="TextBox 11"/>
            <p:cNvSpPr txBox="1"/>
            <p:nvPr/>
          </p:nvSpPr>
          <p:spPr>
            <a:xfrm>
              <a:off x="3505200" y="3418589"/>
              <a:ext cx="2819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Chris Ganas</a:t>
              </a:r>
            </a:p>
            <a:p>
              <a:pPr algn="ctr"/>
              <a:r>
                <a:rPr lang="en-US" sz="2000" dirty="0" smtClean="0"/>
                <a:t>cganas@cmu.edu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3418589"/>
              <a:ext cx="281940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David Brumley</a:t>
              </a:r>
            </a:p>
            <a:p>
              <a:pPr algn="ctr"/>
              <a:r>
                <a:rPr lang="en-US" sz="2000" dirty="0" smtClean="0"/>
                <a:t>dbrumley@cmu.edu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7"/>
    </mc:Choice>
    <mc:Fallback xmlns="">
      <p:transition spd="slow" advTm="210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Templated</a:t>
            </a:r>
            <a:r>
              <a:rPr lang="en-US" dirty="0"/>
              <a:t> </a:t>
            </a:r>
            <a:r>
              <a:rPr lang="en-US" dirty="0" err="1" smtClean="0"/>
              <a:t>Autogen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7430" y="1524000"/>
            <a:ext cx="6859772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dirty="0" smtClean="0"/>
              <a:t>“What is the value of {register} after executing the instruction at address {memory address}?”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71366"/>
            <a:ext cx="35814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“What is the value of </a:t>
            </a:r>
            <a:r>
              <a:rPr lang="en-US" sz="2000" b="1" i="1" dirty="0" err="1" smtClean="0"/>
              <a:t>eax</a:t>
            </a:r>
            <a:r>
              <a:rPr lang="en-US" sz="2000" b="1" i="1" dirty="0" smtClean="0"/>
              <a:t> </a:t>
            </a:r>
            <a:r>
              <a:rPr lang="en-US" sz="2000" dirty="0" smtClean="0"/>
              <a:t>after executing the instruction at address </a:t>
            </a:r>
            <a:r>
              <a:rPr lang="en-US" sz="2000" b="1" i="1" dirty="0" smtClean="0"/>
              <a:t>0x12345678</a:t>
            </a:r>
            <a:r>
              <a:rPr lang="en-US" sz="2000" dirty="0" smtClean="0"/>
              <a:t>?”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60335" y="2671366"/>
            <a:ext cx="3657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“What is the value of </a:t>
            </a:r>
            <a:r>
              <a:rPr lang="en-US" sz="2000" b="1" i="1" dirty="0" err="1" smtClean="0"/>
              <a:t>ebx</a:t>
            </a:r>
            <a:r>
              <a:rPr lang="en-US" sz="2000" b="1" i="1" dirty="0" smtClean="0"/>
              <a:t> </a:t>
            </a:r>
            <a:r>
              <a:rPr lang="en-US" sz="2000" dirty="0" smtClean="0"/>
              <a:t>after executing the instruction at address </a:t>
            </a:r>
            <a:r>
              <a:rPr lang="en-US" sz="2000" b="1" i="1" dirty="0" smtClean="0"/>
              <a:t>0x20202020</a:t>
            </a:r>
            <a:r>
              <a:rPr lang="en-US" sz="2000" dirty="0" smtClean="0"/>
              <a:t>?”</a:t>
            </a:r>
            <a:endParaRPr lang="en-US" sz="2000" dirty="0"/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2400300" y="2262664"/>
            <a:ext cx="419100" cy="408702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6553200" y="2262664"/>
            <a:ext cx="435935" cy="408702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4156790"/>
            <a:ext cx="5791200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dirty="0" smtClean="0"/>
              <a:t>Problem instances are essentially the same, </a:t>
            </a:r>
          </a:p>
          <a:p>
            <a:r>
              <a:rPr lang="en-US" sz="2400" dirty="0" smtClean="0"/>
              <a:t>but have slightly different details.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324350" y="5027321"/>
            <a:ext cx="495300" cy="685800"/>
          </a:xfrm>
          <a:prstGeom prst="down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818784"/>
            <a:ext cx="640080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dirty="0" smtClean="0"/>
              <a:t>Good for detection and prevention of flag sharing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07"/>
    </mc:Choice>
    <mc:Fallback xmlns="">
      <p:transition spd="slow" advTm="98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3" y="279300"/>
            <a:ext cx="1099788" cy="1099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8654" y="631525"/>
            <a:ext cx="3123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vrsoblzffauncgrgknleux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3" y="3001839"/>
            <a:ext cx="1099788" cy="1099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356" y="4439223"/>
            <a:ext cx="1822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Correct 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dowcukwiu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78740" y="1213705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8740" y="3936244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13" name="Up Arrow 12"/>
          <p:cNvSpPr/>
          <p:nvPr/>
        </p:nvSpPr>
        <p:spPr>
          <a:xfrm flipV="1">
            <a:off x="3432244" y="1776175"/>
            <a:ext cx="381000" cy="1278495"/>
          </a:xfrm>
          <a:prstGeom prst="upArrow">
            <a:avLst/>
          </a:prstGeom>
          <a:solidFill>
            <a:schemeClr val="accent3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1988"/>
            <a:ext cx="1752600" cy="251206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566193">
            <a:off x="5237359" y="1363660"/>
            <a:ext cx="1544939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0906" y="3440105"/>
            <a:ext cx="3123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vrsoblzffauncgrgknleux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426163" y="1724892"/>
            <a:ext cx="1634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Correct Flag:</a:t>
            </a:r>
          </a:p>
          <a:p>
            <a:pPr algn="ctr"/>
            <a:r>
              <a:rPr lang="en-US" sz="2000" dirty="0"/>
              <a:t>“</a:t>
            </a:r>
            <a:r>
              <a:rPr lang="en-US" sz="2000" dirty="0" err="1" smtClean="0"/>
              <a:t>vrsoblzff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 rot="20033807" flipV="1">
            <a:off x="5189610" y="3447234"/>
            <a:ext cx="1544939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6149211" y="879573"/>
            <a:ext cx="1399468" cy="702940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Correct!</a:t>
            </a:r>
          </a:p>
        </p:txBody>
      </p:sp>
      <p:sp>
        <p:nvSpPr>
          <p:cNvPr id="22" name="12-Point Star 21"/>
          <p:cNvSpPr/>
          <p:nvPr/>
        </p:nvSpPr>
        <p:spPr>
          <a:xfrm>
            <a:off x="5962079" y="3797212"/>
            <a:ext cx="1586600" cy="850987"/>
          </a:xfrm>
          <a:prstGeom prst="star12">
            <a:avLst/>
          </a:prstGeom>
          <a:solidFill>
            <a:schemeClr val="accent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Flag Sharing!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3023" y="5311029"/>
            <a:ext cx="8229600" cy="125412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 detect </a:t>
            </a:r>
            <a:r>
              <a:rPr lang="en-US" sz="2400" b="1" i="1" dirty="0" smtClean="0">
                <a:solidFill>
                  <a:schemeClr val="bg1"/>
                </a:solidFill>
              </a:rPr>
              <a:t>flag sharing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by looking for cases where users submit incorrect flags that are correct for an instance other than their 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4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94"/>
    </mc:Choice>
    <mc:Fallback xmlns="">
      <p:transition spd="slow" advTm="63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2" y="279300"/>
            <a:ext cx="1099788" cy="109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2" y="2819400"/>
            <a:ext cx="1099788" cy="1099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6015" y="4256784"/>
            <a:ext cx="1822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Correct 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dowcukwiu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592399" y="1213705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2399" y="3753805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9822" y="1724892"/>
            <a:ext cx="1634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Correct Flag:</a:t>
            </a:r>
          </a:p>
          <a:p>
            <a:pPr algn="ctr"/>
            <a:r>
              <a:rPr lang="en-US" sz="2000" dirty="0"/>
              <a:t>“</a:t>
            </a:r>
            <a:r>
              <a:rPr lang="en-US" sz="2000" dirty="0" err="1" smtClean="0"/>
              <a:t>vrsoblzff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05" y="1524000"/>
            <a:ext cx="974768" cy="139716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023344" y="2336392"/>
            <a:ext cx="2057400" cy="4699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freeflags.com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3430" y="3064439"/>
            <a:ext cx="46471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“The correct flag for this problem is</a:t>
            </a:r>
          </a:p>
          <a:p>
            <a:r>
              <a:rPr lang="en-US" sz="2400" b="1" dirty="0" err="1" smtClean="0"/>
              <a:t>vrsoblzffauncgrgknleux</a:t>
            </a:r>
            <a:r>
              <a:rPr lang="en-US" sz="2400" dirty="0" smtClean="0"/>
              <a:t>…”</a:t>
            </a:r>
          </a:p>
        </p:txBody>
      </p:sp>
      <p:sp>
        <p:nvSpPr>
          <p:cNvPr id="26" name="Right Arrow 25"/>
          <p:cNvSpPr/>
          <p:nvPr/>
        </p:nvSpPr>
        <p:spPr>
          <a:xfrm rot="12366193">
            <a:off x="3057036" y="1521135"/>
            <a:ext cx="1544939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666329" y="-1772"/>
            <a:ext cx="2133600" cy="2070184"/>
          </a:xfrm>
          <a:prstGeom prst="noSmoking">
            <a:avLst>
              <a:gd name="adj" fmla="val 12043"/>
            </a:avLst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3023" y="5311029"/>
            <a:ext cx="8229600" cy="125412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Distinct, per instance flags allows competition to detect the </a:t>
            </a:r>
            <a:r>
              <a:rPr lang="en-US" sz="2400" b="1" i="1" dirty="0" smtClean="0">
                <a:solidFill>
                  <a:schemeClr val="bg1"/>
                </a:solidFill>
              </a:rPr>
              <a:t>source</a:t>
            </a:r>
            <a:r>
              <a:rPr lang="en-US" sz="2400" dirty="0" smtClean="0">
                <a:solidFill>
                  <a:schemeClr val="bg1"/>
                </a:solidFill>
              </a:rPr>
              <a:t> of shared flags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3"/>
    </mc:Choice>
    <mc:Fallback xmlns="">
      <p:transition spd="slow" advTm="54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Difficulty</a:t>
            </a:r>
          </a:p>
          <a:p>
            <a:r>
              <a:rPr lang="en-US" dirty="0" smtClean="0"/>
              <a:t>Bug Prevention</a:t>
            </a:r>
          </a:p>
          <a:p>
            <a:r>
              <a:rPr lang="en-US" dirty="0" smtClean="0"/>
              <a:t>Scalability and Deployment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Problem Difficulty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334000"/>
            <a:ext cx="8229600" cy="108267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Need to make sure each problem instance is reasonably close to the same difficulty.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847" y="1965549"/>
            <a:ext cx="6859772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“the secret passphrase is </a:t>
            </a:r>
            <a:r>
              <a:rPr lang="en-US" sz="3200" dirty="0" err="1"/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43567" y="3108565"/>
            <a:ext cx="6776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the secret passphrase is </a:t>
            </a:r>
            <a:r>
              <a:rPr lang="en-US" sz="3200" dirty="0" err="1"/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2" name="Bent-Up Arrow 11"/>
          <p:cNvSpPr/>
          <p:nvPr/>
        </p:nvSpPr>
        <p:spPr>
          <a:xfrm rot="5400000">
            <a:off x="1538151" y="3054354"/>
            <a:ext cx="762000" cy="838200"/>
          </a:xfrm>
          <a:prstGeom prst="bentUpArrow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47" y="3245530"/>
            <a:ext cx="67005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k=0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9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07"/>
    </mc:Choice>
    <mc:Fallback xmlns="">
      <p:transition spd="slow" advTm="71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and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must be given a </a:t>
            </a:r>
            <a:r>
              <a:rPr lang="en-US" b="1" dirty="0" smtClean="0"/>
              <a:t>team-specific problem instance</a:t>
            </a:r>
          </a:p>
          <a:p>
            <a:r>
              <a:rPr lang="en-US" dirty="0" smtClean="0"/>
              <a:t>Problem instance generation must not </a:t>
            </a:r>
            <a:r>
              <a:rPr lang="en-US" b="1" dirty="0" smtClean="0"/>
              <a:t>bottleneck the performance </a:t>
            </a:r>
            <a:r>
              <a:rPr lang="en-US" dirty="0" smtClean="0"/>
              <a:t>of the competition</a:t>
            </a:r>
          </a:p>
          <a:p>
            <a:r>
              <a:rPr lang="en-US" dirty="0" smtClean="0"/>
              <a:t>For problems served from remote machines, instances must be </a:t>
            </a:r>
            <a:r>
              <a:rPr lang="en-US" b="1" dirty="0" smtClean="0"/>
              <a:t>deployed</a:t>
            </a:r>
            <a:r>
              <a:rPr lang="en-US" dirty="0" smtClean="0"/>
              <a:t> to those machines and </a:t>
            </a:r>
            <a:r>
              <a:rPr lang="en-US" b="1" dirty="0" smtClean="0"/>
              <a:t>synchronized</a:t>
            </a:r>
            <a:r>
              <a:rPr lang="en-US" dirty="0" smtClean="0"/>
              <a:t> with the grading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2"/>
    </mc:Choice>
    <mc:Fallback xmlns="">
      <p:transition spd="slow" advTm="5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Problem Generation </a:t>
            </a:r>
            <a:br>
              <a:rPr lang="en-US" dirty="0" smtClean="0"/>
            </a:br>
            <a:r>
              <a:rPr lang="en-US" dirty="0" smtClean="0"/>
              <a:t>in picoCTF 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4"/>
    </mc:Choice>
    <mc:Fallback xmlns="">
      <p:transition spd="slow" advTm="789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picoCTF 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/>
          <a:lstStyle/>
          <a:p>
            <a:r>
              <a:rPr lang="en-US" dirty="0" smtClean="0"/>
              <a:t>3,185 Eligible Teams</a:t>
            </a:r>
          </a:p>
          <a:p>
            <a:r>
              <a:rPr lang="en-US" dirty="0" smtClean="0"/>
              <a:t>9,738 Eligible Students</a:t>
            </a:r>
          </a:p>
          <a:p>
            <a:r>
              <a:rPr lang="en-US" dirty="0" smtClean="0"/>
              <a:t>12 Day Competition</a:t>
            </a:r>
          </a:p>
          <a:p>
            <a:r>
              <a:rPr lang="en-US" dirty="0" smtClean="0"/>
              <a:t>66 Security Challenges</a:t>
            </a:r>
          </a:p>
          <a:p>
            <a:r>
              <a:rPr lang="en-US" dirty="0" smtClean="0"/>
              <a:t>Cash Prizes for Top 10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 dirty="0"/>
          </a:p>
        </p:txBody>
      </p:sp>
      <p:pic>
        <p:nvPicPr>
          <p:cNvPr id="1030" name="Picture 6" descr="https://picoctf.com/img/promotional/poster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29" y="1219200"/>
            <a:ext cx="3432546" cy="45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9"/>
    </mc:Choice>
    <mc:Fallback xmlns="">
      <p:transition spd="slow" advTm="569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Automatically Generated Problems in picoCTF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10492"/>
              </p:ext>
            </p:extLst>
          </p:nvPr>
        </p:nvGraphicFramePr>
        <p:xfrm>
          <a:off x="1676400" y="1733550"/>
          <a:ext cx="5715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600200"/>
                <a:gridCol w="7620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Teams Solved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Tyrannosaurus Hex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Comment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 Inspection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Javascrypt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ASM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Repeated</a:t>
                      </a:r>
                      <a:r>
                        <a:rPr lang="en-US" baseline="0" dirty="0" smtClean="0"/>
                        <a:t> XOR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Cryptography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1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9"/>
    </mc:Choice>
    <mc:Fallback xmlns="">
      <p:transition spd="slow" advTm="6388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Sharing in picoCTF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127,412 </a:t>
            </a:r>
            <a:r>
              <a:rPr lang="en-US" sz="2800" dirty="0" smtClean="0"/>
              <a:t>flags </a:t>
            </a:r>
            <a:r>
              <a:rPr lang="en-US" sz="2800" dirty="0"/>
              <a:t>(correct and incorrect) submitted </a:t>
            </a:r>
            <a:r>
              <a:rPr lang="en-US" sz="2800" dirty="0" smtClean="0"/>
              <a:t>to automatically generated problems</a:t>
            </a:r>
          </a:p>
          <a:p>
            <a:pPr marL="0" indent="0">
              <a:buNone/>
            </a:pPr>
            <a:r>
              <a:rPr lang="en-US" sz="2800" b="1" dirty="0" smtClean="0"/>
              <a:t>1,081 (0.84%) </a:t>
            </a:r>
            <a:r>
              <a:rPr lang="en-US" sz="2800" dirty="0" smtClean="0"/>
              <a:t>labeled as “shared flags”</a:t>
            </a:r>
          </a:p>
          <a:p>
            <a:pPr marL="0" indent="0">
              <a:buNone/>
            </a:pPr>
            <a:r>
              <a:rPr lang="en-US" sz="2800" b="1" dirty="0" smtClean="0"/>
              <a:t>530</a:t>
            </a:r>
            <a:r>
              <a:rPr lang="en-US" sz="2800" dirty="0" smtClean="0"/>
              <a:t> distinct flag sharing cases</a:t>
            </a:r>
          </a:p>
          <a:p>
            <a:pPr marL="0" indent="0">
              <a:buNone/>
            </a:pPr>
            <a:r>
              <a:rPr lang="en-US" sz="2800" b="1" dirty="0" smtClean="0"/>
              <a:t>14% (460/3185) </a:t>
            </a:r>
            <a:r>
              <a:rPr lang="en-US" sz="2800" dirty="0" smtClean="0"/>
              <a:t>of teams involved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87%</a:t>
            </a:r>
            <a:r>
              <a:rPr lang="en-US" sz="2800" dirty="0" smtClean="0"/>
              <a:t> of these teams shared flags for only one 	problem</a:t>
            </a:r>
          </a:p>
          <a:p>
            <a:pPr marL="0" indent="0">
              <a:buNone/>
            </a:pPr>
            <a:r>
              <a:rPr lang="en-US" sz="2800" b="1" dirty="0" smtClean="0"/>
              <a:t>	68% </a:t>
            </a:r>
            <a:r>
              <a:rPr lang="en-US" sz="2800" dirty="0" smtClean="0"/>
              <a:t>teams attempting to submit a shared flag 	eventually solved the problem correctly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2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17"/>
    </mc:Choice>
    <mc:Fallback xmlns="">
      <p:transition spd="slow" advTm="113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Overview of Automatic Problem Generation</a:t>
            </a:r>
          </a:p>
          <a:p>
            <a:pPr marL="0" indent="0">
              <a:buNone/>
            </a:pPr>
            <a:r>
              <a:rPr lang="en-US" dirty="0" smtClean="0"/>
              <a:t>Flag Sharing in </a:t>
            </a:r>
            <a:r>
              <a:rPr lang="en-US" dirty="0"/>
              <a:t>picoCTF </a:t>
            </a:r>
            <a:r>
              <a:rPr lang="en-US" dirty="0" smtClean="0"/>
              <a:t>2014</a:t>
            </a:r>
          </a:p>
          <a:p>
            <a:pPr marL="0" indent="0">
              <a:buNone/>
            </a:pP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1"/>
    </mc:Choice>
    <mc:Fallback xmlns="">
      <p:transition spd="slow" advTm="358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989477"/>
              </p:ext>
            </p:extLst>
          </p:nvPr>
        </p:nvGraphicFramePr>
        <p:xfrm>
          <a:off x="108098" y="304800"/>
          <a:ext cx="891540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1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1"/>
    </mc:Choice>
    <mc:Fallback xmlns="">
      <p:transition spd="slow" advTm="131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295976"/>
              </p:ext>
            </p:extLst>
          </p:nvPr>
        </p:nvGraphicFramePr>
        <p:xfrm>
          <a:off x="108098" y="304800"/>
          <a:ext cx="891540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8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9"/>
    </mc:Choice>
    <mc:Fallback xmlns="">
      <p:transition spd="slow" advTm="1751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098683"/>
              </p:ext>
            </p:extLst>
          </p:nvPr>
        </p:nvGraphicFramePr>
        <p:xfrm>
          <a:off x="108098" y="304800"/>
          <a:ext cx="891540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6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9"/>
    </mc:Choice>
    <mc:Fallback xmlns="">
      <p:transition spd="slow" advTm="1751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699156"/>
              </p:ext>
            </p:extLst>
          </p:nvPr>
        </p:nvGraphicFramePr>
        <p:xfrm>
          <a:off x="381000" y="439479"/>
          <a:ext cx="822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8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90"/>
    </mc:Choice>
    <mc:Fallback xmlns="">
      <p:transition spd="slow" advTm="4819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4867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7"/>
    </mc:Choice>
    <mc:Fallback xmlns="">
      <p:transition spd="slow" advTm="1139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098683"/>
              </p:ext>
            </p:extLst>
          </p:nvPr>
        </p:nvGraphicFramePr>
        <p:xfrm>
          <a:off x="108098" y="304800"/>
          <a:ext cx="891540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2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9"/>
    </mc:Choice>
    <mc:Fallback xmlns="">
      <p:transition spd="slow" advTm="1751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02544"/>
              </p:ext>
            </p:extLst>
          </p:nvPr>
        </p:nvGraphicFramePr>
        <p:xfrm>
          <a:off x="108098" y="304800"/>
          <a:ext cx="8915400" cy="61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9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9"/>
    </mc:Choice>
    <mc:Fallback xmlns="">
      <p:transition spd="slow" advTm="1751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29841"/>
              </p:ext>
            </p:extLst>
          </p:nvPr>
        </p:nvGraphicFramePr>
        <p:xfrm>
          <a:off x="152400" y="247650"/>
          <a:ext cx="8839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6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5"/>
    </mc:Choice>
    <mc:Fallback xmlns="">
      <p:transition spd="slow" advTm="8731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of Automatic Problem Generation in CTFs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2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7"/>
    </mc:Choice>
    <mc:Fallback xmlns="">
      <p:transition spd="slow" advTm="963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90" y="403776"/>
            <a:ext cx="3120027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8" y="162783"/>
            <a:ext cx="3433762" cy="4448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01" y="2138644"/>
            <a:ext cx="3390900" cy="41655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72" y="990600"/>
            <a:ext cx="3308274" cy="4286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433" y="2398709"/>
            <a:ext cx="3391322" cy="41611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0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2"/>
    </mc:Choice>
    <mc:Fallback xmlns="">
      <p:transition spd="slow" advTm="3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5400000">
            <a:off x="4431097" y="4225556"/>
            <a:ext cx="762000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0122123">
            <a:off x="2396665" y="3043013"/>
            <a:ext cx="968771" cy="381000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“Jeopardy-Style” Capture-the-Flag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697" y="1524000"/>
            <a:ext cx="3344805" cy="2511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609" y="1524000"/>
            <a:ext cx="2184991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Cryptography 100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609" y="2438400"/>
            <a:ext cx="2184991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Cryptography 200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206" y="3352800"/>
            <a:ext cx="2184991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Web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1" y="4267200"/>
            <a:ext cx="2184991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Web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181600"/>
            <a:ext cx="2184991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Forensics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048" y="4871678"/>
            <a:ext cx="2526097" cy="762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Flag: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sql_injection_rox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12" y="3844248"/>
            <a:ext cx="1752600" cy="251206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6075145" y="5100278"/>
            <a:ext cx="859056" cy="304800"/>
          </a:xfrm>
          <a:prstGeom prst="rightArrow">
            <a:avLst/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7935433" y="3090530"/>
            <a:ext cx="373022" cy="753718"/>
          </a:xfrm>
          <a:prstGeom prst="upArrow">
            <a:avLst>
              <a:gd name="adj1" fmla="val 32897"/>
              <a:gd name="adj2" fmla="val 55701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7252244" y="1880768"/>
            <a:ext cx="1739356" cy="1163379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Points!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5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8"/>
    </mc:Choice>
    <mc:Fallback xmlns="">
      <p:transition spd="slow" advTm="29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</a:t>
            </a:r>
            <a:r>
              <a:rPr lang="en-US" dirty="0" err="1" smtClean="0"/>
              <a:t>Autogen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10020"/>
            <a:ext cx="2132187" cy="498598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dirty="0"/>
              <a:t>void </a:t>
            </a:r>
            <a:r>
              <a:rPr lang="en-US" sz="1200" dirty="0" err="1"/>
              <a:t>check_input</a:t>
            </a:r>
            <a:r>
              <a:rPr lang="en-US" sz="1200" dirty="0"/>
              <a:t>(</a:t>
            </a:r>
            <a:r>
              <a:rPr lang="en-US" sz="1200" dirty="0" err="1"/>
              <a:t>int</a:t>
            </a:r>
            <a:r>
              <a:rPr lang="en-US" sz="1200" dirty="0"/>
              <a:t> v0, </a:t>
            </a:r>
            <a:r>
              <a:rPr lang="en-US" sz="1200" dirty="0" err="1"/>
              <a:t>int</a:t>
            </a:r>
            <a:r>
              <a:rPr lang="en-US" sz="1200" dirty="0"/>
              <a:t> v1) {</a:t>
            </a:r>
          </a:p>
          <a:p>
            <a:r>
              <a:rPr lang="en-US" sz="1200" dirty="0"/>
              <a:t>    v0 += 7;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int</a:t>
            </a:r>
            <a:r>
              <a:rPr lang="en-US" sz="1200" dirty="0"/>
              <a:t> v2 = 0;</a:t>
            </a:r>
          </a:p>
          <a:p>
            <a:r>
              <a:rPr lang="en-US" sz="1200" dirty="0"/>
              <a:t>    v0 *= v2;</a:t>
            </a:r>
          </a:p>
          <a:p>
            <a:r>
              <a:rPr lang="en-US" sz="1200" dirty="0"/>
              <a:t>    v1 += 2;</a:t>
            </a:r>
          </a:p>
          <a:p>
            <a:r>
              <a:rPr lang="en-US" sz="1200" dirty="0"/>
              <a:t>    if(v0 &lt; 45)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int</a:t>
            </a:r>
            <a:r>
              <a:rPr lang="en-US" sz="1200" dirty="0"/>
              <a:t> v3 = v0;</a:t>
            </a:r>
          </a:p>
          <a:p>
            <a:r>
              <a:rPr lang="en-US" sz="1200" dirty="0"/>
              <a:t>        v2 -= v3;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v1 *= 8;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int</a:t>
            </a:r>
            <a:r>
              <a:rPr lang="en-US" sz="1200" dirty="0"/>
              <a:t> v4 = 3;</a:t>
            </a:r>
          </a:p>
          <a:p>
            <a:r>
              <a:rPr lang="en-US" sz="1200" dirty="0"/>
              <a:t>    v4 *= v1;</a:t>
            </a:r>
          </a:p>
          <a:p>
            <a:r>
              <a:rPr lang="en-US" sz="1200" dirty="0"/>
              <a:t>    if(v0 != 0)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if(v2 != 0)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if(v4 != -456)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get_key</a:t>
            </a:r>
            <a:r>
              <a:rPr lang="en-US" sz="1200" dirty="0"/>
              <a:t>();</a:t>
            </a:r>
          </a:p>
          <a:p>
            <a:r>
              <a:rPr lang="en-US" sz="1200" dirty="0"/>
              <a:t>    return;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103" y="1148886"/>
            <a:ext cx="4344331" cy="535531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dirty="0"/>
              <a:t>void </a:t>
            </a:r>
            <a:r>
              <a:rPr lang="en-US" sz="1200" dirty="0" err="1"/>
              <a:t>check_input</a:t>
            </a:r>
            <a:r>
              <a:rPr lang="en-US" sz="1200" dirty="0"/>
              <a:t>(</a:t>
            </a:r>
            <a:r>
              <a:rPr lang="en-US" sz="1200" dirty="0" err="1"/>
              <a:t>int</a:t>
            </a:r>
            <a:r>
              <a:rPr lang="en-US" sz="1200" dirty="0"/>
              <a:t> v0, </a:t>
            </a:r>
            <a:r>
              <a:rPr lang="en-US" sz="1200" dirty="0" err="1"/>
              <a:t>int</a:t>
            </a:r>
            <a:r>
              <a:rPr lang="en-US" sz="1200" dirty="0"/>
              <a:t> v1, </a:t>
            </a:r>
            <a:r>
              <a:rPr lang="en-US" sz="1200" dirty="0" err="1"/>
              <a:t>int</a:t>
            </a:r>
            <a:r>
              <a:rPr lang="en-US" sz="1200" dirty="0"/>
              <a:t> v2, </a:t>
            </a:r>
            <a:r>
              <a:rPr lang="en-US" sz="1200" dirty="0" err="1"/>
              <a:t>int</a:t>
            </a:r>
            <a:r>
              <a:rPr lang="en-US" sz="1200" dirty="0"/>
              <a:t> v3, </a:t>
            </a:r>
            <a:r>
              <a:rPr lang="en-US" sz="1200" dirty="0" err="1"/>
              <a:t>int</a:t>
            </a:r>
            <a:r>
              <a:rPr lang="en-US" sz="1200" dirty="0"/>
              <a:t> v4, </a:t>
            </a:r>
            <a:r>
              <a:rPr lang="en-US" sz="1200" dirty="0" err="1"/>
              <a:t>int</a:t>
            </a:r>
            <a:r>
              <a:rPr lang="en-US" sz="1200" dirty="0"/>
              <a:t> v5, </a:t>
            </a:r>
            <a:r>
              <a:rPr lang="en-US" sz="1200" dirty="0" err="1"/>
              <a:t>int</a:t>
            </a:r>
            <a:r>
              <a:rPr lang="en-US" sz="1200" dirty="0"/>
              <a:t> v6) {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v7 = -1;</a:t>
            </a:r>
          </a:p>
          <a:p>
            <a:r>
              <a:rPr lang="en-US" sz="1200" dirty="0" smtClean="0"/>
              <a:t>    v3 </a:t>
            </a:r>
            <a:r>
              <a:rPr lang="en-US" sz="1200" dirty="0"/>
              <a:t>-= 3;</a:t>
            </a:r>
          </a:p>
          <a:p>
            <a:r>
              <a:rPr lang="en-US" sz="1200" dirty="0" smtClean="0"/>
              <a:t>    v6 </a:t>
            </a:r>
            <a:r>
              <a:rPr lang="en-US" sz="1200" dirty="0"/>
              <a:t>-= 1;</a:t>
            </a:r>
          </a:p>
          <a:p>
            <a:r>
              <a:rPr lang="en-US" sz="1200" dirty="0" smtClean="0"/>
              <a:t>    for(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v8=1; v8&lt;= 9; v8+=v1) {</a:t>
            </a:r>
          </a:p>
          <a:p>
            <a:r>
              <a:rPr lang="en-US" sz="1200" dirty="0" smtClean="0"/>
              <a:t>        v5 </a:t>
            </a:r>
            <a:r>
              <a:rPr lang="en-US" sz="1200" dirty="0"/>
              <a:t>+= v8;</a:t>
            </a:r>
          </a:p>
          <a:p>
            <a:r>
              <a:rPr lang="en-US" sz="1200" dirty="0" smtClean="0"/>
              <a:t>        v2 </a:t>
            </a:r>
            <a:r>
              <a:rPr lang="en-US" sz="1200" dirty="0"/>
              <a:t>*= v6;</a:t>
            </a:r>
          </a:p>
          <a:p>
            <a:r>
              <a:rPr lang="en-US" sz="1200" dirty="0" smtClean="0"/>
              <a:t>    }</a:t>
            </a:r>
            <a:endParaRPr lang="en-US" sz="1200" dirty="0"/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v9 = 6;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v10 = 0;</a:t>
            </a:r>
          </a:p>
          <a:p>
            <a:r>
              <a:rPr lang="en-US" sz="1200" dirty="0" smtClean="0"/>
              <a:t>    if(v2 </a:t>
            </a:r>
            <a:r>
              <a:rPr lang="en-US" sz="1200" dirty="0"/>
              <a:t>&lt;= v9) {</a:t>
            </a:r>
          </a:p>
          <a:p>
            <a:r>
              <a:rPr lang="en-US" sz="1200" dirty="0" smtClean="0"/>
              <a:t>        v5 </a:t>
            </a:r>
            <a:r>
              <a:rPr lang="en-US" sz="1200" dirty="0"/>
              <a:t>*= v4;</a:t>
            </a:r>
          </a:p>
          <a:p>
            <a:r>
              <a:rPr lang="en-US" sz="1200" dirty="0" smtClean="0"/>
              <a:t>        v0 </a:t>
            </a:r>
            <a:r>
              <a:rPr lang="en-US" sz="1200" dirty="0"/>
              <a:t>+= v3;</a:t>
            </a:r>
          </a:p>
          <a:p>
            <a:r>
              <a:rPr lang="en-US" sz="1200" dirty="0" smtClean="0"/>
              <a:t>    }</a:t>
            </a:r>
            <a:endParaRPr lang="en-US" sz="1200" dirty="0"/>
          </a:p>
          <a:p>
            <a:r>
              <a:rPr lang="en-US" sz="1200" dirty="0" smtClean="0"/>
              <a:t>    else </a:t>
            </a:r>
            <a:r>
              <a:rPr lang="en-US" sz="1200" dirty="0"/>
              <a:t>{</a:t>
            </a:r>
          </a:p>
          <a:p>
            <a:r>
              <a:rPr lang="en-US" sz="1200" dirty="0" smtClean="0"/>
              <a:t>        v3 </a:t>
            </a:r>
            <a:r>
              <a:rPr lang="en-US" sz="1200" dirty="0"/>
              <a:t>|= v6;</a:t>
            </a:r>
          </a:p>
          <a:p>
            <a:r>
              <a:rPr lang="en-US" sz="1200" dirty="0" smtClean="0"/>
              <a:t>    }</a:t>
            </a:r>
            <a:endParaRPr lang="en-US" sz="1200" dirty="0"/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v11 = v6;</a:t>
            </a:r>
          </a:p>
          <a:p>
            <a:r>
              <a:rPr lang="en-US" sz="1200" dirty="0" smtClean="0"/>
              <a:t>    v11 </a:t>
            </a:r>
            <a:r>
              <a:rPr lang="en-US" sz="1200" dirty="0"/>
              <a:t>+= v10;</a:t>
            </a:r>
          </a:p>
          <a:p>
            <a:r>
              <a:rPr lang="en-US" sz="1200" dirty="0" smtClean="0"/>
              <a:t>    for(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v12=1; v12&lt; 10; v12+=v5) {</a:t>
            </a:r>
          </a:p>
          <a:p>
            <a:r>
              <a:rPr lang="en-US" sz="1200" dirty="0" smtClean="0"/>
              <a:t>      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/>
              <a:t>v13 = v7;</a:t>
            </a:r>
          </a:p>
          <a:p>
            <a:r>
              <a:rPr lang="en-US" sz="1200" dirty="0" smtClean="0"/>
              <a:t>        v6 </a:t>
            </a:r>
            <a:r>
              <a:rPr lang="en-US" sz="1200" dirty="0"/>
              <a:t>*= v0;</a:t>
            </a:r>
          </a:p>
          <a:p>
            <a:r>
              <a:rPr lang="en-US" sz="1200" dirty="0" smtClean="0"/>
              <a:t>        if(v5 </a:t>
            </a:r>
            <a:r>
              <a:rPr lang="en-US" sz="1200" dirty="0"/>
              <a:t>== 44) {</a:t>
            </a:r>
          </a:p>
          <a:p>
            <a:r>
              <a:rPr lang="en-US" sz="1200" dirty="0" smtClean="0"/>
              <a:t>           v13 </a:t>
            </a:r>
            <a:r>
              <a:rPr lang="en-US" sz="1200" dirty="0"/>
              <a:t>-= v2;</a:t>
            </a:r>
          </a:p>
          <a:p>
            <a:r>
              <a:rPr lang="en-US" sz="1200" dirty="0" smtClean="0"/>
              <a:t>           v11 </a:t>
            </a:r>
            <a:r>
              <a:rPr lang="en-US" sz="1200" dirty="0"/>
              <a:t>*= v10;</a:t>
            </a:r>
          </a:p>
          <a:p>
            <a:r>
              <a:rPr lang="en-US" sz="1200" dirty="0" smtClean="0"/>
              <a:t>        }</a:t>
            </a:r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 smtClean="0"/>
              <a:t>       else </a:t>
            </a:r>
            <a:r>
              <a:rPr lang="en-US" sz="1200" dirty="0"/>
              <a:t>{</a:t>
            </a:r>
          </a:p>
          <a:p>
            <a:r>
              <a:rPr lang="en-US" sz="1200" dirty="0" smtClean="0"/>
              <a:t>            v13 </a:t>
            </a:r>
            <a:r>
              <a:rPr lang="en-US" sz="1200" dirty="0"/>
              <a:t>*= v11</a:t>
            </a:r>
            <a:r>
              <a:rPr lang="en-US" sz="1200" dirty="0" smtClean="0"/>
              <a:t>;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669051"/>
            <a:ext cx="2132187" cy="38779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dirty="0"/>
              <a:t>void </a:t>
            </a:r>
            <a:r>
              <a:rPr lang="en-US" sz="1200" dirty="0" err="1"/>
              <a:t>check_input</a:t>
            </a:r>
            <a:r>
              <a:rPr lang="en-US" sz="1200" dirty="0"/>
              <a:t>(</a:t>
            </a:r>
            <a:r>
              <a:rPr lang="en-US" sz="1200" dirty="0" err="1"/>
              <a:t>int</a:t>
            </a:r>
            <a:r>
              <a:rPr lang="en-US" sz="1200" dirty="0"/>
              <a:t> v0, </a:t>
            </a:r>
            <a:r>
              <a:rPr lang="en-US" sz="1200" dirty="0" err="1"/>
              <a:t>int</a:t>
            </a:r>
            <a:r>
              <a:rPr lang="en-US" sz="1200" dirty="0"/>
              <a:t> v1) {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int</a:t>
            </a:r>
            <a:r>
              <a:rPr lang="en-US" sz="1200" dirty="0"/>
              <a:t> v2 = v1;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int</a:t>
            </a:r>
            <a:r>
              <a:rPr lang="en-US" sz="1200" dirty="0"/>
              <a:t> v3 = v0;</a:t>
            </a:r>
          </a:p>
          <a:p>
            <a:r>
              <a:rPr lang="en-US" sz="1200" dirty="0"/>
              <a:t>    if(v1 &gt; 29) {</a:t>
            </a:r>
          </a:p>
          <a:p>
            <a:r>
              <a:rPr lang="en-US" sz="1200" dirty="0"/>
              <a:t>        v0 *= v1;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if(v0 != -8930)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if(v2 != 94)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if(v3 != -95) {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you_lose</a:t>
            </a:r>
            <a:r>
              <a:rPr lang="en-US" sz="1200" dirty="0"/>
              <a:t>();</a:t>
            </a:r>
          </a:p>
          <a:p>
            <a:r>
              <a:rPr lang="en-US" sz="1200" dirty="0"/>
              <a:t>        return;</a:t>
            </a:r>
          </a:p>
          <a:p>
            <a:r>
              <a:rPr lang="en-US" sz="1200" dirty="0"/>
              <a:t>    }</a:t>
            </a:r>
          </a:p>
          <a:p>
            <a:r>
              <a:rPr lang="en-US" sz="1200" dirty="0"/>
              <a:t>    </a:t>
            </a:r>
            <a:r>
              <a:rPr lang="en-US" sz="1200" dirty="0" err="1"/>
              <a:t>get_key</a:t>
            </a:r>
            <a:r>
              <a:rPr lang="en-US" sz="1200" dirty="0"/>
              <a:t>();</a:t>
            </a:r>
          </a:p>
          <a:p>
            <a:r>
              <a:rPr lang="en-US" sz="1200" dirty="0"/>
              <a:t>    return;</a:t>
            </a:r>
          </a:p>
          <a:p>
            <a:r>
              <a:rPr lang="en-US" sz="1200" dirty="0"/>
              <a:t>}</a:t>
            </a:r>
            <a:endParaRPr lang="en-US" sz="12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02145" y="5638800"/>
            <a:ext cx="19812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Similar Difficulty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4268" y="3009900"/>
            <a:ext cx="19812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Harder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76"/>
    </mc:Choice>
    <mc:Fallback xmlns="">
      <p:transition spd="slow" advTm="57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</a:t>
            </a:r>
            <a:r>
              <a:rPr lang="en-US" dirty="0" err="1" smtClean="0"/>
              <a:t>Autogen</a:t>
            </a:r>
            <a:r>
              <a:rPr lang="en-US" dirty="0" smtClean="0"/>
              <a:t> Problems</a:t>
            </a:r>
            <a:endParaRPr lang="en-US" dirty="0"/>
          </a:p>
        </p:txBody>
      </p:sp>
      <p:pic>
        <p:nvPicPr>
          <p:cNvPr id="1026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68" y="2487830"/>
            <a:ext cx="1167713" cy="15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2863" y="4415481"/>
            <a:ext cx="81612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Easy</a:t>
            </a:r>
          </a:p>
        </p:txBody>
      </p:sp>
      <p:pic>
        <p:nvPicPr>
          <p:cNvPr id="7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50" y="1717592"/>
            <a:ext cx="1167713" cy="155695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25" y="2001797"/>
            <a:ext cx="1167713" cy="155695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9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87" y="2671123"/>
            <a:ext cx="1167713" cy="155695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0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81" y="2194358"/>
            <a:ext cx="1167713" cy="1556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11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63" y="3449598"/>
            <a:ext cx="1167713" cy="155695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2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15" y="3143770"/>
            <a:ext cx="1167713" cy="15569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86" y="3904737"/>
            <a:ext cx="1167713" cy="1556950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4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34" y="4223954"/>
            <a:ext cx="1167713" cy="15569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Picture 2" descr="http://1.bp.blogspot.com/-enBy8lnuYgw/Th9qICQKmyI/AAAAAAAAAbs/zJ79XftnUK4/s1600/1194984503648539303paper2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15" y="3293873"/>
            <a:ext cx="1167713" cy="1556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4506097" y="3209320"/>
            <a:ext cx="4180703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200" b="1" dirty="0" smtClean="0"/>
              <a:t>Hard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FD9D-2253-41A5-882B-B36DBB2A39C3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28"/>
    </mc:Choice>
    <mc:Fallback xmlns="">
      <p:transition spd="slow" advTm="68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7" y="1575256"/>
            <a:ext cx="776334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055" y="5055513"/>
            <a:ext cx="7601889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://github.com/picoCTF/picoCTF-Platform-2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32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2"/>
    </mc:Choice>
    <mc:Fallback xmlns="">
      <p:transition spd="slow" advTm="245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CTF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find an encrypted message written on the documents. Can you decrypt it?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rfc</a:t>
            </a:r>
            <a:r>
              <a:rPr lang="en-US" dirty="0" smtClean="0"/>
              <a:t> </a:t>
            </a:r>
            <a:r>
              <a:rPr lang="en-US" dirty="0" err="1" smtClean="0"/>
              <a:t>qcapcr</a:t>
            </a:r>
            <a:r>
              <a:rPr lang="en-US" dirty="0" smtClean="0"/>
              <a:t> </a:t>
            </a:r>
            <a:r>
              <a:rPr lang="en-US" dirty="0" err="1" smtClean="0"/>
              <a:t>nyqqnfpyqc</a:t>
            </a:r>
            <a:r>
              <a:rPr lang="en-US" dirty="0" smtClean="0"/>
              <a:t> </a:t>
            </a:r>
            <a:r>
              <a:rPr lang="en-US" dirty="0" err="1" smtClean="0"/>
              <a:t>gq</a:t>
            </a:r>
            <a:r>
              <a:rPr lang="en-US" dirty="0" smtClean="0"/>
              <a:t> </a:t>
            </a:r>
            <a:r>
              <a:rPr lang="en-US" dirty="0" err="1" smtClean="0"/>
              <a:t>bmuasiugssaxxlextkasoklntcidhm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810000" y="3733800"/>
            <a:ext cx="609600" cy="121920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aesar cipher left shift of 3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65871"/>
            <a:ext cx="3213100" cy="13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257799"/>
            <a:ext cx="6859772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“the secret passphrase is </a:t>
            </a:r>
            <a:r>
              <a:rPr lang="en-US" sz="3200" dirty="0" err="1"/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3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13"/>
    </mc:Choice>
    <mc:Fallback xmlns="">
      <p:transition spd="slow" advTm="525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Up Arrow 23"/>
          <p:cNvSpPr/>
          <p:nvPr/>
        </p:nvSpPr>
        <p:spPr>
          <a:xfrm rot="13860852">
            <a:off x="6775636" y="5314525"/>
            <a:ext cx="373022" cy="586235"/>
          </a:xfrm>
          <a:prstGeom prst="upArrow">
            <a:avLst>
              <a:gd name="adj1" fmla="val 32897"/>
              <a:gd name="adj2" fmla="val 55701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7290182">
            <a:off x="3542088" y="3132403"/>
            <a:ext cx="1803471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3036802">
            <a:off x="6113119" y="2842996"/>
            <a:ext cx="1337363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96756" y="2014803"/>
            <a:ext cx="458947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58" y="1515005"/>
            <a:ext cx="1838996" cy="13805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55703" y="1843894"/>
            <a:ext cx="2526097" cy="762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Flag: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sql_injection_rox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Up Arrow 16"/>
          <p:cNvSpPr/>
          <p:nvPr/>
        </p:nvSpPr>
        <p:spPr>
          <a:xfrm>
            <a:off x="7851258" y="2383197"/>
            <a:ext cx="373022" cy="753718"/>
          </a:xfrm>
          <a:prstGeom prst="upArrow">
            <a:avLst>
              <a:gd name="adj1" fmla="val 32897"/>
              <a:gd name="adj2" fmla="val 55701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7027239" y="1303663"/>
            <a:ext cx="1739356" cy="1163379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Points!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28269"/>
            <a:ext cx="1752600" cy="25120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554611" y="2030289"/>
            <a:ext cx="458947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1368037">
            <a:off x="4418329" y="4614700"/>
            <a:ext cx="2756853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5150527" y="5325952"/>
            <a:ext cx="1739356" cy="1163379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Points!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9" y="1618215"/>
            <a:ext cx="1205148" cy="12051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4" y="4191279"/>
            <a:ext cx="1356760" cy="13567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6920" y="2605894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55112" y="5325952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6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4"/>
    </mc:Choice>
    <mc:Fallback xmlns="">
      <p:transition spd="slow" advTm="21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3" y="5377212"/>
            <a:ext cx="1099788" cy="10997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12" y="5377212"/>
            <a:ext cx="1099788" cy="10997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51" y="5377212"/>
            <a:ext cx="1099788" cy="1099788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7201721">
            <a:off x="3742957" y="2910203"/>
            <a:ext cx="1337363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3036802">
            <a:off x="6113119" y="2842996"/>
            <a:ext cx="1337363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796756" y="2014803"/>
            <a:ext cx="458947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58" y="1515005"/>
            <a:ext cx="1838996" cy="13805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55703" y="1843894"/>
            <a:ext cx="2526097" cy="762000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Flag: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sql_injection_rox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Up Arrow 16"/>
          <p:cNvSpPr/>
          <p:nvPr/>
        </p:nvSpPr>
        <p:spPr>
          <a:xfrm>
            <a:off x="7851258" y="2383197"/>
            <a:ext cx="373022" cy="753718"/>
          </a:xfrm>
          <a:prstGeom prst="upArrow">
            <a:avLst>
              <a:gd name="adj1" fmla="val 32897"/>
              <a:gd name="adj2" fmla="val 55701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7027239" y="1303663"/>
            <a:ext cx="1739356" cy="1163379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Points!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28269"/>
            <a:ext cx="1752600" cy="25120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554611" y="2030289"/>
            <a:ext cx="458947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36915"/>
            <a:ext cx="974768" cy="1397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9239" y="3949307"/>
            <a:ext cx="2057400" cy="46998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freeflags.com</a:t>
            </a:r>
          </a:p>
        </p:txBody>
      </p:sp>
      <p:sp>
        <p:nvSpPr>
          <p:cNvPr id="30" name="Right Arrow 29"/>
          <p:cNvSpPr/>
          <p:nvPr/>
        </p:nvSpPr>
        <p:spPr>
          <a:xfrm rot="8450380">
            <a:off x="1453118" y="4685026"/>
            <a:ext cx="1008740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3076924">
            <a:off x="3306085" y="4767885"/>
            <a:ext cx="902506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2565933" y="4727404"/>
            <a:ext cx="527398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4" name="12-Point Star 33"/>
          <p:cNvSpPr/>
          <p:nvPr/>
        </p:nvSpPr>
        <p:spPr>
          <a:xfrm>
            <a:off x="3273782" y="5078154"/>
            <a:ext cx="1222018" cy="702940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Points!</a:t>
            </a:r>
          </a:p>
        </p:txBody>
      </p:sp>
      <p:sp>
        <p:nvSpPr>
          <p:cNvPr id="35" name="12-Point Star 34"/>
          <p:cNvSpPr/>
          <p:nvPr/>
        </p:nvSpPr>
        <p:spPr>
          <a:xfrm>
            <a:off x="1752600" y="5078154"/>
            <a:ext cx="1222018" cy="702940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Points!</a:t>
            </a:r>
          </a:p>
        </p:txBody>
      </p:sp>
      <p:sp>
        <p:nvSpPr>
          <p:cNvPr id="36" name="12-Point Star 35"/>
          <p:cNvSpPr/>
          <p:nvPr/>
        </p:nvSpPr>
        <p:spPr>
          <a:xfrm>
            <a:off x="154658" y="5096602"/>
            <a:ext cx="1222018" cy="702940"/>
          </a:xfrm>
          <a:prstGeom prst="star12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Points!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9" y="1573304"/>
            <a:ext cx="1311952" cy="13119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26920" y="2605894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0609" y="6200730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31917" y="6200730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Carol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93406" y="6200730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4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7"/>
    </mc:Choice>
    <mc:Fallback xmlns="">
      <p:transition spd="slow" advTm="30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28" grpId="0" animBg="1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Problems Automatically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7086600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“the secret passphrase is </a:t>
            </a:r>
            <a:r>
              <a:rPr lang="en-US" sz="3200" b="1" dirty="0" err="1">
                <a:solidFill>
                  <a:schemeClr val="accent5"/>
                </a:solidFill>
              </a:rPr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766237" y="2177504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rfc</a:t>
            </a:r>
            <a:r>
              <a:rPr lang="en-US" sz="3200" dirty="0"/>
              <a:t> </a:t>
            </a:r>
            <a:r>
              <a:rPr lang="en-US" sz="3200" dirty="0" err="1"/>
              <a:t>qcapcr</a:t>
            </a:r>
            <a:r>
              <a:rPr lang="en-US" sz="3200" dirty="0"/>
              <a:t> </a:t>
            </a:r>
            <a:r>
              <a:rPr lang="en-US" sz="3200" dirty="0" err="1"/>
              <a:t>nyqqnfpyqc</a:t>
            </a:r>
            <a:r>
              <a:rPr lang="en-US" sz="3200" dirty="0"/>
              <a:t> </a:t>
            </a:r>
            <a:r>
              <a:rPr lang="en-US" sz="3200" dirty="0" err="1"/>
              <a:t>gq</a:t>
            </a:r>
            <a:r>
              <a:rPr lang="en-US" sz="3200" dirty="0"/>
              <a:t> </a:t>
            </a:r>
            <a:r>
              <a:rPr lang="en-US" sz="3200" dirty="0" err="1"/>
              <a:t>bmuasiugssaxxlextkasoklntcidhm</a:t>
            </a:r>
            <a:r>
              <a:rPr lang="en-US" sz="3200" dirty="0"/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792925"/>
            <a:ext cx="6859772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“the secret passphrase is </a:t>
            </a:r>
            <a:r>
              <a:rPr lang="en-US" sz="3200" b="1" dirty="0" err="1">
                <a:solidFill>
                  <a:schemeClr val="accent5"/>
                </a:solidFill>
              </a:rPr>
              <a:t>vrsoblzffauncgrgknleuxedsknnhb</a:t>
            </a:r>
            <a:r>
              <a:rPr lang="en-US" sz="3200" dirty="0"/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6237" y="4827429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rfc</a:t>
            </a:r>
            <a:r>
              <a:rPr lang="en-US" sz="3200" dirty="0"/>
              <a:t> </a:t>
            </a:r>
            <a:r>
              <a:rPr lang="en-US" sz="3200" dirty="0" err="1"/>
              <a:t>qcapcr</a:t>
            </a:r>
            <a:r>
              <a:rPr lang="en-US" sz="3200" dirty="0"/>
              <a:t> </a:t>
            </a:r>
            <a:r>
              <a:rPr lang="en-US" sz="3200" dirty="0" err="1"/>
              <a:t>nyqqnfpyqc</a:t>
            </a:r>
            <a:r>
              <a:rPr lang="en-US" sz="3200" dirty="0"/>
              <a:t> </a:t>
            </a:r>
            <a:r>
              <a:rPr lang="en-US" sz="3200" dirty="0" err="1"/>
              <a:t>gq</a:t>
            </a:r>
            <a:r>
              <a:rPr lang="en-US" sz="3200" dirty="0"/>
              <a:t> </a:t>
            </a:r>
            <a:r>
              <a:rPr lang="en-US" sz="3200" dirty="0" err="1"/>
              <a:t>tpqmzjxddyslaepeiljcsvcbqillfz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8" name="Bent-Up Arrow 17"/>
          <p:cNvSpPr/>
          <p:nvPr/>
        </p:nvSpPr>
        <p:spPr>
          <a:xfrm rot="5400000">
            <a:off x="1714500" y="2246988"/>
            <a:ext cx="762000" cy="838200"/>
          </a:xfrm>
          <a:prstGeom prst="bentUpArrow">
            <a:avLst/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714500" y="4896913"/>
            <a:ext cx="762000" cy="838200"/>
          </a:xfrm>
          <a:prstGeom prst="bentUpArrow">
            <a:avLst/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031204"/>
            <a:ext cx="897682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k=24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22981"/>
            <a:ext cx="897682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k=24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9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4"/>
    </mc:Choice>
    <mc:Fallback xmlns="">
      <p:transition spd="slow" advTm="44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Problems Automatically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6859772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/>
              <a:t>“the secret passphrase is </a:t>
            </a:r>
            <a:r>
              <a:rPr lang="en-US" sz="3200" dirty="0" err="1"/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766237" y="2177504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rfc</a:t>
            </a:r>
            <a:r>
              <a:rPr lang="en-US" sz="3200" dirty="0"/>
              <a:t> </a:t>
            </a:r>
            <a:r>
              <a:rPr lang="en-US" sz="3200" dirty="0" err="1"/>
              <a:t>qcapcr</a:t>
            </a:r>
            <a:r>
              <a:rPr lang="en-US" sz="3200" dirty="0"/>
              <a:t> </a:t>
            </a:r>
            <a:r>
              <a:rPr lang="en-US" sz="3200" dirty="0" err="1"/>
              <a:t>nyqqnfpyqc</a:t>
            </a:r>
            <a:r>
              <a:rPr lang="en-US" sz="3200" dirty="0"/>
              <a:t> </a:t>
            </a:r>
            <a:r>
              <a:rPr lang="en-US" sz="3200" dirty="0" err="1"/>
              <a:t>gq</a:t>
            </a:r>
            <a:r>
              <a:rPr lang="en-US" sz="3200" dirty="0"/>
              <a:t> </a:t>
            </a:r>
            <a:r>
              <a:rPr lang="en-US" sz="3200" dirty="0" err="1"/>
              <a:t>bmuasiugssaxxlextkasoklntcidhm</a:t>
            </a:r>
            <a:r>
              <a:rPr lang="en-US" sz="3200" dirty="0"/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429000"/>
            <a:ext cx="6859772" cy="9848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/>
              <a:t>the secret passphrase is </a:t>
            </a:r>
            <a:r>
              <a:rPr lang="en-US" sz="3200" dirty="0" err="1"/>
              <a:t>dowcukwiuuczzngzvmcuqmnpvekfjo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766237" y="4463504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/>
              <a:t>znk</a:t>
            </a:r>
            <a:r>
              <a:rPr lang="en-US" sz="3200" dirty="0"/>
              <a:t> </a:t>
            </a:r>
            <a:r>
              <a:rPr lang="en-US" sz="3200" dirty="0" err="1"/>
              <a:t>ykixkz</a:t>
            </a:r>
            <a:r>
              <a:rPr lang="en-US" sz="3200" dirty="0"/>
              <a:t> </a:t>
            </a:r>
            <a:r>
              <a:rPr lang="en-US" sz="3200" dirty="0" err="1"/>
              <a:t>vgyyvnxgyk</a:t>
            </a:r>
            <a:r>
              <a:rPr lang="en-US" sz="3200" dirty="0"/>
              <a:t> oy </a:t>
            </a:r>
            <a:r>
              <a:rPr lang="en-US" sz="3200" dirty="0" err="1"/>
              <a:t>juciaqcoaaifftmfbsiawstvbkqlpu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18" name="Bent-Up Arrow 17"/>
          <p:cNvSpPr/>
          <p:nvPr/>
        </p:nvSpPr>
        <p:spPr>
          <a:xfrm rot="5400000">
            <a:off x="1714500" y="2246988"/>
            <a:ext cx="762000" cy="838200"/>
          </a:xfrm>
          <a:prstGeom prst="bentUpArrow">
            <a:avLst/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 rot="5400000">
            <a:off x="1714500" y="4532988"/>
            <a:ext cx="762000" cy="838200"/>
          </a:xfrm>
          <a:prstGeom prst="bentUpArrow">
            <a:avLst/>
          </a:prstGeom>
          <a:solidFill>
            <a:schemeClr val="tx2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22981"/>
            <a:ext cx="97462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k=24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667279"/>
            <a:ext cx="73096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k=6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5755684"/>
            <a:ext cx="8229600" cy="72503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These different versions can be generated automatically!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0"/>
    </mc:Choice>
    <mc:Fallback xmlns="">
      <p:transition spd="slow" advTm="36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 animBg="1"/>
      <p:bldP spid="1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Problem Generation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1986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Through </a:t>
            </a:r>
            <a:r>
              <a:rPr lang="en-US" b="1" i="1" dirty="0" smtClean="0"/>
              <a:t>Automatic Problem Generation</a:t>
            </a:r>
            <a:r>
              <a:rPr lang="en-US" dirty="0" smtClean="0"/>
              <a:t>, different competitors can receive different versions (</a:t>
            </a:r>
            <a:r>
              <a:rPr lang="en-US" b="1" i="1" dirty="0" smtClean="0"/>
              <a:t>“</a:t>
            </a:r>
            <a:r>
              <a:rPr lang="en-US" b="1" i="1" dirty="0" err="1" smtClean="0"/>
              <a:t>autogen</a:t>
            </a:r>
            <a:r>
              <a:rPr lang="en-US" b="1" i="1" dirty="0" smtClean="0"/>
              <a:t>”</a:t>
            </a:r>
            <a:r>
              <a:rPr lang="en-US" dirty="0" smtClean="0"/>
              <a:t> </a:t>
            </a:r>
            <a:r>
              <a:rPr lang="en-US" b="1" i="1" dirty="0" smtClean="0"/>
              <a:t>problem</a:t>
            </a:r>
            <a:r>
              <a:rPr lang="en-US" dirty="0" smtClean="0"/>
              <a:t> </a:t>
            </a:r>
            <a:r>
              <a:rPr lang="en-US" b="1" i="1" dirty="0" smtClean="0"/>
              <a:t>instances</a:t>
            </a:r>
            <a:r>
              <a:rPr lang="en-US" dirty="0" smtClean="0"/>
              <a:t>) of a given problem.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1544"/>
            <a:ext cx="1099788" cy="10997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76400" y="3513244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</a:t>
            </a:r>
            <a:r>
              <a:rPr lang="en-US" sz="2000" dirty="0" err="1"/>
              <a:t>wkh</a:t>
            </a:r>
            <a:r>
              <a:rPr lang="en-US" sz="2000" dirty="0"/>
              <a:t> </a:t>
            </a:r>
            <a:r>
              <a:rPr lang="en-US" sz="2000" dirty="0" err="1"/>
              <a:t>vhfuhw</a:t>
            </a:r>
            <a:r>
              <a:rPr lang="en-US" sz="2000" dirty="0"/>
              <a:t> </a:t>
            </a:r>
            <a:r>
              <a:rPr lang="en-US" sz="2000" dirty="0" err="1"/>
              <a:t>sdvvskudvh</a:t>
            </a:r>
            <a:r>
              <a:rPr lang="en-US" sz="2000" dirty="0"/>
              <a:t> lv </a:t>
            </a:r>
            <a:r>
              <a:rPr lang="en-US" sz="2000" dirty="0" err="1"/>
              <a:t>yuvreociidxqfjujnqohxahgvnqqke</a:t>
            </a:r>
            <a:r>
              <a:rPr lang="en-US" sz="2000" dirty="0"/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7296" y="3507508"/>
            <a:ext cx="3123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vrsoblzffauncgrgknleux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7554"/>
            <a:ext cx="1099788" cy="10997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76400" y="5129254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 err="1"/>
              <a:t>rfc</a:t>
            </a:r>
            <a:r>
              <a:rPr lang="en-US" sz="2000" dirty="0"/>
              <a:t> </a:t>
            </a:r>
            <a:r>
              <a:rPr lang="en-US" sz="2000" dirty="0" err="1"/>
              <a:t>qcapcr</a:t>
            </a:r>
            <a:r>
              <a:rPr lang="en-US" sz="2000" dirty="0"/>
              <a:t> </a:t>
            </a:r>
            <a:r>
              <a:rPr lang="en-US" sz="2000" dirty="0" err="1"/>
              <a:t>nyqqnfpyqc</a:t>
            </a:r>
            <a:r>
              <a:rPr lang="en-US" sz="2000" dirty="0"/>
              <a:t> </a:t>
            </a:r>
            <a:r>
              <a:rPr lang="en-US" sz="2000" dirty="0" err="1"/>
              <a:t>gq</a:t>
            </a:r>
            <a:r>
              <a:rPr lang="en-US" sz="2000" dirty="0"/>
              <a:t> </a:t>
            </a:r>
            <a:r>
              <a:rPr lang="en-US" sz="2000" dirty="0" err="1"/>
              <a:t>bmuasiugssaxxlextkasoklntcidhm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684747" y="5129254"/>
            <a:ext cx="3154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Flag:</a:t>
            </a:r>
          </a:p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dowcukwiuuczzngzvmc</a:t>
            </a:r>
            <a:r>
              <a:rPr lang="en-US" sz="2000" dirty="0" smtClean="0"/>
              <a:t>…”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840517" y="4345949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Alice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0517" y="5961959"/>
            <a:ext cx="821706" cy="42349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24" name="Up Arrow 23"/>
          <p:cNvSpPr/>
          <p:nvPr/>
        </p:nvSpPr>
        <p:spPr>
          <a:xfrm>
            <a:off x="6172200" y="4272516"/>
            <a:ext cx="381000" cy="783305"/>
          </a:xfrm>
          <a:prstGeom prst="upArrow">
            <a:avLst/>
          </a:prstGeom>
          <a:solidFill>
            <a:schemeClr val="accent3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flipV="1">
            <a:off x="6553200" y="4309232"/>
            <a:ext cx="381000" cy="783305"/>
          </a:xfrm>
          <a:prstGeom prst="upArrow">
            <a:avLst/>
          </a:prstGeom>
          <a:solidFill>
            <a:schemeClr val="accent3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6186" y="4356078"/>
            <a:ext cx="1577227" cy="681605"/>
          </a:xfrm>
          <a:prstGeom prst="rect">
            <a:avLst/>
          </a:prstGeom>
          <a:solidFill>
            <a:schemeClr val="accent3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Flags can’t be shared!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5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3"/>
    </mc:Choice>
    <mc:Fallback xmlns="">
      <p:transition spd="slow" advTm="39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4.5|0.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7.4|0.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3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|13.8|1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0.8|2.6|6.3|21.1|8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13.7|0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2|0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8|14.7|17.2|13|12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0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1257</Words>
  <Application>Microsoft Office PowerPoint</Application>
  <PresentationFormat>On-screen Show (4:3)</PresentationFormat>
  <Paragraphs>340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template</vt:lpstr>
      <vt:lpstr>Automatic Problem Generation for Capture-the-Flag Competitions</vt:lpstr>
      <vt:lpstr>Outline</vt:lpstr>
      <vt:lpstr>“Jeopardy-Style” Capture-the-Flag</vt:lpstr>
      <vt:lpstr>Example CTF Problem</vt:lpstr>
      <vt:lpstr>Flag Sharing</vt:lpstr>
      <vt:lpstr>Flag Sharing</vt:lpstr>
      <vt:lpstr>Changing Problems Automatically</vt:lpstr>
      <vt:lpstr>Changing Problems Automatically</vt:lpstr>
      <vt:lpstr>Automatic Problem Generation</vt:lpstr>
      <vt:lpstr>Templated Autogen Problems</vt:lpstr>
      <vt:lpstr>PowerPoint Presentation</vt:lpstr>
      <vt:lpstr>PowerPoint Presentation</vt:lpstr>
      <vt:lpstr>Challenges</vt:lpstr>
      <vt:lpstr>Balanced Problem Difficulty</vt:lpstr>
      <vt:lpstr>Scalability and Deployment</vt:lpstr>
      <vt:lpstr>Automatic Problem Generation  in picoCTF 2014</vt:lpstr>
      <vt:lpstr>picoCTF 2014</vt:lpstr>
      <vt:lpstr>Automatically Generated Problems in picoCTF 2014</vt:lpstr>
      <vt:lpstr>Flag Sharing in picoCTF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Automatic Problem Generation in CTFs</vt:lpstr>
      <vt:lpstr>PowerPoint Presentation</vt:lpstr>
      <vt:lpstr>Synthesized Autogen Problems</vt:lpstr>
      <vt:lpstr>Synthesized Autogen Problems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2014-05-27T13:13:15Z</dcterms:created>
  <dcterms:modified xsi:type="dcterms:W3CDTF">2015-08-11T19:33:51Z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